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autoCompressPictures="0">
  <p:sldMasterIdLst>
    <p:sldMasterId id="2147483648" r:id="rId4"/>
  </p:sldMasterIdLst>
  <p:notesMasterIdLst>
    <p:notesMasterId r:id="rId23"/>
  </p:notesMasterIdLst>
  <p:handoutMasterIdLst>
    <p:handoutMasterId r:id="rId24"/>
  </p:handoutMasterIdLst>
  <p:sldIdLst>
    <p:sldId id="298" r:id="rId5"/>
    <p:sldId id="283" r:id="rId6"/>
    <p:sldId id="299" r:id="rId7"/>
    <p:sldId id="312" r:id="rId8"/>
    <p:sldId id="313" r:id="rId9"/>
    <p:sldId id="314" r:id="rId10"/>
    <p:sldId id="315" r:id="rId11"/>
    <p:sldId id="316" r:id="rId12"/>
    <p:sldId id="317" r:id="rId13"/>
    <p:sldId id="320" r:id="rId14"/>
    <p:sldId id="318" r:id="rId15"/>
    <p:sldId id="319" r:id="rId16"/>
    <p:sldId id="307" r:id="rId17"/>
    <p:sldId id="321" r:id="rId18"/>
    <p:sldId id="310" r:id="rId19"/>
    <p:sldId id="306" r:id="rId20"/>
    <p:sldId id="296" r:id="rId21"/>
    <p:sldId id="311" r:id="rId2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2" name="Author" initials="A" lastIdx="0"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073A0DAA-6AF3-43AB-8588-CEC1D06C72B9}">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7025" autoAdjust="0"/>
    <p:restoredTop sz="94712" autoAdjust="0"/>
  </p:normalViewPr>
  <p:slideViewPr>
    <p:cSldViewPr snapToGrid="0">
      <p:cViewPr varScale="1">
        <p:scale>
          <a:sx n="114" d="100"/>
          <a:sy n="114" d="100"/>
        </p:scale>
        <p:origin x="354" y="84"/>
      </p:cViewPr>
      <p:guideLst/>
    </p:cSldViewPr>
  </p:slideViewPr>
  <p:outlineViewPr>
    <p:cViewPr>
      <p:scale>
        <a:sx n="33" d="100"/>
        <a:sy n="33" d="100"/>
      </p:scale>
      <p:origin x="0" y="-942"/>
    </p:cViewPr>
  </p:outlineViewPr>
  <p:notesTextViewPr>
    <p:cViewPr>
      <p:scale>
        <a:sx n="3" d="2"/>
        <a:sy n="3" d="2"/>
      </p:scale>
      <p:origin x="0" y="0"/>
    </p:cViewPr>
  </p:notesTextViewPr>
  <p:sorterViewPr>
    <p:cViewPr>
      <p:scale>
        <a:sx n="75" d="100"/>
        <a:sy n="75" d="100"/>
      </p:scale>
      <p:origin x="0" y="0"/>
    </p:cViewPr>
  </p:sorterViewPr>
  <p:notesViewPr>
    <p:cSldViewPr snapToGrid="0">
      <p:cViewPr varScale="1">
        <p:scale>
          <a:sx n="60" d="100"/>
          <a:sy n="60" d="100"/>
        </p:scale>
        <p:origin x="3187" y="48"/>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commentAuthors" Target="commentAuthor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handoutMaster" Target="handoutMasters/handoutMaster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notesMaster" Target="notesMasters/notesMaster1.xml"/><Relationship Id="rId28"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B76F666D-E0C2-435B-BAA8-9287F9E5D38A}"/>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a:extLst>
              <a:ext uri="{FF2B5EF4-FFF2-40B4-BE49-F238E27FC236}">
                <a16:creationId xmlns:a16="http://schemas.microsoft.com/office/drawing/2014/main" id="{19FEBCAF-CB3F-4928-91AA-D61472F880C0}"/>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EF1077DB-935E-4A0A-947A-D283B9F9F452}" type="datetimeFigureOut">
              <a:rPr lang="en-US" smtClean="0"/>
              <a:t>5/20/2020</a:t>
            </a:fld>
            <a:endParaRPr lang="en-US" dirty="0"/>
          </a:p>
        </p:txBody>
      </p:sp>
      <p:sp>
        <p:nvSpPr>
          <p:cNvPr id="4" name="Footer Placeholder 3">
            <a:extLst>
              <a:ext uri="{FF2B5EF4-FFF2-40B4-BE49-F238E27FC236}">
                <a16:creationId xmlns:a16="http://schemas.microsoft.com/office/drawing/2014/main" id="{69256698-63C6-4CCC-81CB-EA5604C30F1E}"/>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a:extLst>
              <a:ext uri="{FF2B5EF4-FFF2-40B4-BE49-F238E27FC236}">
                <a16:creationId xmlns:a16="http://schemas.microsoft.com/office/drawing/2014/main" id="{B2467FDA-05D7-4760-A373-5D6AEAAF4278}"/>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682C0B10-7CAE-41E4-AB02-7E8B1FF2B898}" type="slidenum">
              <a:rPr lang="en-US" smtClean="0"/>
              <a:t>‹#›</a:t>
            </a:fld>
            <a:endParaRPr lang="en-US" dirty="0"/>
          </a:p>
        </p:txBody>
      </p:sp>
    </p:spTree>
    <p:extLst>
      <p:ext uri="{BB962C8B-B14F-4D97-AF65-F5344CB8AC3E}">
        <p14:creationId xmlns:p14="http://schemas.microsoft.com/office/powerpoint/2010/main" val="368753759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noProof="0"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D9EC30E-1A71-4188-9BE7-E2A64929A436}" type="datetimeFigureOut">
              <a:rPr lang="en-US" noProof="0" smtClean="0"/>
              <a:t>5/20/2020</a:t>
            </a:fld>
            <a:endParaRPr lang="en-US" noProof="0"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noProof="0"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noProof="0"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530193B-564F-4854-8A52-728F3FB19C85}" type="slidenum">
              <a:rPr lang="en-US" noProof="0" smtClean="0"/>
              <a:t>‹#›</a:t>
            </a:fld>
            <a:endParaRPr lang="en-US" noProof="0" dirty="0"/>
          </a:p>
        </p:txBody>
      </p:sp>
    </p:spTree>
    <p:extLst>
      <p:ext uri="{BB962C8B-B14F-4D97-AF65-F5344CB8AC3E}">
        <p14:creationId xmlns:p14="http://schemas.microsoft.com/office/powerpoint/2010/main" val="360381651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with Image">
    <p:bg>
      <p:bgPr>
        <a:solidFill>
          <a:schemeClr val="bg1">
            <a:lumMod val="95000"/>
          </a:schemeClr>
        </a:solidFill>
        <a:effectLst/>
      </p:bgPr>
    </p:bg>
    <p:spTree>
      <p:nvGrpSpPr>
        <p:cNvPr id="1" name=""/>
        <p:cNvGrpSpPr/>
        <p:nvPr/>
      </p:nvGrpSpPr>
      <p:grpSpPr>
        <a:xfrm>
          <a:off x="0" y="0"/>
          <a:ext cx="0" cy="0"/>
          <a:chOff x="0" y="0"/>
          <a:chExt cx="0" cy="0"/>
        </a:xfrm>
      </p:grpSpPr>
      <p:sp>
        <p:nvSpPr>
          <p:cNvPr id="41" name="Picture Placeholder 40">
            <a:extLst>
              <a:ext uri="{FF2B5EF4-FFF2-40B4-BE49-F238E27FC236}">
                <a16:creationId xmlns:a16="http://schemas.microsoft.com/office/drawing/2014/main" id="{EB7F0EE8-BE52-4A79-8FC8-4A2487FA01FC}"/>
              </a:ext>
            </a:extLst>
          </p:cNvPr>
          <p:cNvSpPr>
            <a:spLocks noGrp="1"/>
          </p:cNvSpPr>
          <p:nvPr>
            <p:ph type="pic" sz="quarter" idx="10" hasCustomPrompt="1"/>
          </p:nvPr>
        </p:nvSpPr>
        <p:spPr>
          <a:xfrm>
            <a:off x="0" y="0"/>
            <a:ext cx="9780588" cy="6804025"/>
          </a:xfrm>
          <a:solidFill>
            <a:schemeClr val="bg1">
              <a:lumMod val="85000"/>
            </a:schemeClr>
          </a:solidFill>
        </p:spPr>
        <p:txBody>
          <a:bodyPr tIns="1728000" anchor="t"/>
          <a:lstStyle>
            <a:lvl1pPr marL="0" indent="0" algn="ctr">
              <a:buNone/>
              <a:defRPr sz="1200" i="1">
                <a:latin typeface="Times New Roman" panose="02020603050405020304" pitchFamily="18" charset="0"/>
                <a:cs typeface="Times New Roman" panose="02020603050405020304" pitchFamily="18" charset="0"/>
              </a:defRPr>
            </a:lvl1pPr>
          </a:lstStyle>
          <a:p>
            <a:r>
              <a:rPr lang="en-US" noProof="0" dirty="0"/>
              <a:t>Insert or Drag and Drop your Photo Here</a:t>
            </a:r>
          </a:p>
        </p:txBody>
      </p:sp>
      <p:sp>
        <p:nvSpPr>
          <p:cNvPr id="2" name="Title 1">
            <a:extLst>
              <a:ext uri="{FF2B5EF4-FFF2-40B4-BE49-F238E27FC236}">
                <a16:creationId xmlns:a16="http://schemas.microsoft.com/office/drawing/2014/main" id="{00F23EB7-E336-46EB-A4A0-3DB7A6BF4CE1}"/>
              </a:ext>
            </a:extLst>
          </p:cNvPr>
          <p:cNvSpPr>
            <a:spLocks noGrp="1"/>
          </p:cNvSpPr>
          <p:nvPr>
            <p:ph type="ctrTitle" hasCustomPrompt="1"/>
          </p:nvPr>
        </p:nvSpPr>
        <p:spPr>
          <a:xfrm>
            <a:off x="3200400" y="2811053"/>
            <a:ext cx="8991600" cy="1261295"/>
          </a:xfrm>
          <a:solidFill>
            <a:schemeClr val="bg1"/>
          </a:solidFill>
        </p:spPr>
        <p:txBody>
          <a:bodyPr vert="horz" lIns="180000" tIns="180000" rIns="252000" bIns="180000" rtlCol="0" anchor="t">
            <a:noAutofit/>
          </a:bodyPr>
          <a:lstStyle>
            <a:lvl1pPr algn="r">
              <a:defRPr lang="en-ZA" sz="6000" b="1" spc="-300" dirty="0"/>
            </a:lvl1pPr>
          </a:lstStyle>
          <a:p>
            <a:pPr lvl="0" algn="r"/>
            <a:r>
              <a:rPr lang="en-US" noProof="0"/>
              <a:t>Click to edit presentation title</a:t>
            </a:r>
          </a:p>
        </p:txBody>
      </p:sp>
      <p:sp>
        <p:nvSpPr>
          <p:cNvPr id="3" name="Subtitle 2">
            <a:extLst>
              <a:ext uri="{FF2B5EF4-FFF2-40B4-BE49-F238E27FC236}">
                <a16:creationId xmlns:a16="http://schemas.microsoft.com/office/drawing/2014/main" id="{C9980B88-3F4A-4688-9ED0-17EF37E62D93}"/>
              </a:ext>
            </a:extLst>
          </p:cNvPr>
          <p:cNvSpPr>
            <a:spLocks noGrp="1"/>
          </p:cNvSpPr>
          <p:nvPr>
            <p:ph type="subTitle" idx="1"/>
          </p:nvPr>
        </p:nvSpPr>
        <p:spPr>
          <a:xfrm>
            <a:off x="3200400" y="4061039"/>
            <a:ext cx="6580188" cy="580921"/>
          </a:xfrm>
          <a:solidFill>
            <a:schemeClr val="tx1">
              <a:alpha val="80000"/>
            </a:schemeClr>
          </a:solidFill>
        </p:spPr>
        <p:txBody>
          <a:bodyPr vert="horz" lIns="180000" tIns="180000" rIns="180000" bIns="180000" rtlCol="0">
            <a:noAutofit/>
          </a:bodyPr>
          <a:lstStyle>
            <a:lvl1pPr marL="0" indent="0" algn="r">
              <a:buNone/>
              <a:defRPr lang="en-ZA" dirty="0">
                <a:solidFill>
                  <a:schemeClr val="bg1"/>
                </a:solidFill>
              </a:defRPr>
            </a:lvl1pPr>
          </a:lstStyle>
          <a:p>
            <a:pPr marL="266700" lvl="0" indent="-266700" algn="ctr"/>
            <a:r>
              <a:rPr lang="en-US" noProof="0"/>
              <a:t>Click to edit Master subtitle style</a:t>
            </a:r>
          </a:p>
        </p:txBody>
      </p:sp>
      <p:sp>
        <p:nvSpPr>
          <p:cNvPr id="13" name="Rectangle 12">
            <a:extLst>
              <a:ext uri="{FF2B5EF4-FFF2-40B4-BE49-F238E27FC236}">
                <a16:creationId xmlns:a16="http://schemas.microsoft.com/office/drawing/2014/main" id="{EC0FBB1B-4F0E-4365-BF27-3150FC6C3B90}"/>
              </a:ext>
            </a:extLst>
          </p:cNvPr>
          <p:cNvSpPr/>
          <p:nvPr userDrawn="1"/>
        </p:nvSpPr>
        <p:spPr>
          <a:xfrm>
            <a:off x="9780103" y="6803351"/>
            <a:ext cx="1979897" cy="5465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4" name="Rectangle 13">
            <a:extLst>
              <a:ext uri="{FF2B5EF4-FFF2-40B4-BE49-F238E27FC236}">
                <a16:creationId xmlns:a16="http://schemas.microsoft.com/office/drawing/2014/main" id="{7A13D8A8-6C3D-4527-959D-41C3213F7F02}"/>
              </a:ext>
            </a:extLst>
          </p:cNvPr>
          <p:cNvSpPr/>
          <p:nvPr userDrawn="1"/>
        </p:nvSpPr>
        <p:spPr>
          <a:xfrm>
            <a:off x="0" y="6803351"/>
            <a:ext cx="9780104" cy="5465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5" name="Rectangle 14">
            <a:extLst>
              <a:ext uri="{FF2B5EF4-FFF2-40B4-BE49-F238E27FC236}">
                <a16:creationId xmlns:a16="http://schemas.microsoft.com/office/drawing/2014/main" id="{9504A767-1C0B-484E-BF7D-CD42D30A52EE}"/>
              </a:ext>
            </a:extLst>
          </p:cNvPr>
          <p:cNvSpPr/>
          <p:nvPr userDrawn="1"/>
        </p:nvSpPr>
        <p:spPr>
          <a:xfrm>
            <a:off x="11760000" y="6803351"/>
            <a:ext cx="432000" cy="5465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8" name="Rectangle 7">
            <a:extLst>
              <a:ext uri="{FF2B5EF4-FFF2-40B4-BE49-F238E27FC236}">
                <a16:creationId xmlns:a16="http://schemas.microsoft.com/office/drawing/2014/main" id="{51DD44D8-4A8F-4693-B90A-166855B29D25}"/>
              </a:ext>
            </a:extLst>
          </p:cNvPr>
          <p:cNvSpPr/>
          <p:nvPr userDrawn="1"/>
        </p:nvSpPr>
        <p:spPr>
          <a:xfrm>
            <a:off x="9780588" y="2698612"/>
            <a:ext cx="2411412" cy="114824"/>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Tree>
    <p:extLst>
      <p:ext uri="{BB962C8B-B14F-4D97-AF65-F5344CB8AC3E}">
        <p14:creationId xmlns:p14="http://schemas.microsoft.com/office/powerpoint/2010/main" val="133403843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wo Content with Subtitl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EE479C-D1F6-4BAC-80D2-90EF74E3261A}"/>
              </a:ext>
            </a:extLst>
          </p:cNvPr>
          <p:cNvSpPr>
            <a:spLocks noGrp="1"/>
          </p:cNvSpPr>
          <p:nvPr>
            <p:ph type="title" hasCustomPrompt="1"/>
          </p:nvPr>
        </p:nvSpPr>
        <p:spPr>
          <a:xfrm>
            <a:off x="432000" y="432000"/>
            <a:ext cx="11340000" cy="432000"/>
          </a:xfrm>
        </p:spPr>
        <p:txBody>
          <a:bodyPr/>
          <a:lstStyle>
            <a:lvl1pPr>
              <a:defRPr>
                <a:solidFill>
                  <a:schemeClr val="tx1">
                    <a:lumMod val="75000"/>
                    <a:lumOff val="25000"/>
                  </a:schemeClr>
                </a:solidFill>
              </a:defRPr>
            </a:lvl1pPr>
          </a:lstStyle>
          <a:p>
            <a:r>
              <a:rPr lang="en-US" noProof="0"/>
              <a:t>Click to edit page title</a:t>
            </a:r>
          </a:p>
        </p:txBody>
      </p:sp>
      <p:sp>
        <p:nvSpPr>
          <p:cNvPr id="7" name="Subtitle 2">
            <a:extLst>
              <a:ext uri="{FF2B5EF4-FFF2-40B4-BE49-F238E27FC236}">
                <a16:creationId xmlns:a16="http://schemas.microsoft.com/office/drawing/2014/main" id="{7DEBF36F-ADC5-48FF-BFAF-3BED06924FD3}"/>
              </a:ext>
            </a:extLst>
          </p:cNvPr>
          <p:cNvSpPr>
            <a:spLocks noGrp="1"/>
          </p:cNvSpPr>
          <p:nvPr>
            <p:ph type="body" sz="quarter" idx="32" hasCustomPrompt="1"/>
          </p:nvPr>
        </p:nvSpPr>
        <p:spPr>
          <a:xfrm>
            <a:off x="431800" y="1008000"/>
            <a:ext cx="11339513" cy="360000"/>
          </a:xfrm>
        </p:spPr>
        <p:txBody>
          <a:bodyPr/>
          <a:lstStyle>
            <a:lvl1pPr marL="0" indent="0">
              <a:buNone/>
              <a:defRPr/>
            </a:lvl1pPr>
            <a:lvl2pPr marL="266700" indent="0">
              <a:buNone/>
              <a:defRPr/>
            </a:lvl2pPr>
            <a:lvl3pPr marL="542925" indent="0">
              <a:buNone/>
              <a:defRPr/>
            </a:lvl3pPr>
            <a:lvl4pPr marL="809625" indent="0">
              <a:buNone/>
              <a:defRPr/>
            </a:lvl4pPr>
            <a:lvl5pPr marL="1076325" indent="0">
              <a:buNone/>
              <a:defRPr/>
            </a:lvl5pPr>
          </a:lstStyle>
          <a:p>
            <a:pPr lvl="0"/>
            <a:r>
              <a:rPr lang="en-US" noProof="0"/>
              <a:t>Subtitle</a:t>
            </a:r>
          </a:p>
        </p:txBody>
      </p:sp>
      <p:sp>
        <p:nvSpPr>
          <p:cNvPr id="3" name="Content Placeholder 2">
            <a:extLst>
              <a:ext uri="{FF2B5EF4-FFF2-40B4-BE49-F238E27FC236}">
                <a16:creationId xmlns:a16="http://schemas.microsoft.com/office/drawing/2014/main" id="{A22238F2-C6EC-476F-8371-119AECBA5622}"/>
              </a:ext>
            </a:extLst>
          </p:cNvPr>
          <p:cNvSpPr>
            <a:spLocks noGrp="1"/>
          </p:cNvSpPr>
          <p:nvPr>
            <p:ph sz="half" idx="1"/>
          </p:nvPr>
        </p:nvSpPr>
        <p:spPr>
          <a:xfrm>
            <a:off x="432000" y="1512000"/>
            <a:ext cx="5472000" cy="4680000"/>
          </a:xfrm>
        </p:spPr>
        <p:txBody>
          <a:bodyPr/>
          <a:lstStyle>
            <a:lvl1pPr>
              <a:defRPr>
                <a:solidFill>
                  <a:schemeClr val="tx1">
                    <a:lumMod val="75000"/>
                    <a:lumOff val="25000"/>
                  </a:schemeClr>
                </a:solidFill>
              </a:defRPr>
            </a:lvl1pPr>
            <a:lvl2pPr>
              <a:defRPr>
                <a:solidFill>
                  <a:schemeClr val="tx1">
                    <a:lumMod val="75000"/>
                    <a:lumOff val="25000"/>
                  </a:schemeClr>
                </a:solidFill>
              </a:defRPr>
            </a:lvl2pPr>
            <a:lvl3pPr>
              <a:defRPr>
                <a:solidFill>
                  <a:schemeClr val="tx1">
                    <a:lumMod val="75000"/>
                    <a:lumOff val="25000"/>
                  </a:schemeClr>
                </a:solidFill>
              </a:defRPr>
            </a:lvl3pPr>
            <a:lvl4pPr>
              <a:defRPr>
                <a:solidFill>
                  <a:schemeClr val="tx1">
                    <a:lumMod val="75000"/>
                    <a:lumOff val="25000"/>
                  </a:schemeClr>
                </a:solidFill>
              </a:defRPr>
            </a:lvl4pPr>
            <a:lvl5pPr>
              <a:defRPr>
                <a:solidFill>
                  <a:schemeClr val="tx1">
                    <a:lumMod val="75000"/>
                    <a:lumOff val="25000"/>
                  </a:schemeClr>
                </a:solidFill>
              </a:defRPr>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Text Placeholder 4">
            <a:extLst>
              <a:ext uri="{FF2B5EF4-FFF2-40B4-BE49-F238E27FC236}">
                <a16:creationId xmlns:a16="http://schemas.microsoft.com/office/drawing/2014/main" id="{7867C73D-EE16-41D1-B7CE-A35C765E3B8D}"/>
              </a:ext>
            </a:extLst>
          </p:cNvPr>
          <p:cNvSpPr>
            <a:spLocks noGrp="1"/>
          </p:cNvSpPr>
          <p:nvPr>
            <p:ph type="body" sz="quarter" idx="12"/>
          </p:nvPr>
        </p:nvSpPr>
        <p:spPr>
          <a:xfrm>
            <a:off x="6299887" y="1511250"/>
            <a:ext cx="5472113" cy="4680000"/>
          </a:xfrm>
        </p:spPr>
        <p:txBody>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4" name="Footer Placeholder 3">
            <a:extLst>
              <a:ext uri="{FF2B5EF4-FFF2-40B4-BE49-F238E27FC236}">
                <a16:creationId xmlns:a16="http://schemas.microsoft.com/office/drawing/2014/main" id="{57847F90-9DB6-4832-9EB7-393AADAE8B70}"/>
              </a:ext>
            </a:extLst>
          </p:cNvPr>
          <p:cNvSpPr>
            <a:spLocks noGrp="1"/>
          </p:cNvSpPr>
          <p:nvPr>
            <p:ph type="ftr" sz="quarter" idx="13"/>
          </p:nvPr>
        </p:nvSpPr>
        <p:spPr/>
        <p:txBody>
          <a:bodyPr/>
          <a:lstStyle/>
          <a:p>
            <a:r>
              <a:rPr lang="en-US" noProof="0" dirty="0"/>
              <a:t>Add a footer</a:t>
            </a:r>
          </a:p>
        </p:txBody>
      </p:sp>
      <p:sp>
        <p:nvSpPr>
          <p:cNvPr id="5" name="Slide Number Placeholder 4">
            <a:extLst>
              <a:ext uri="{FF2B5EF4-FFF2-40B4-BE49-F238E27FC236}">
                <a16:creationId xmlns:a16="http://schemas.microsoft.com/office/drawing/2014/main" id="{F64CFC6C-1D8B-46C9-B0F7-A8BD88D8AB46}"/>
              </a:ext>
            </a:extLst>
          </p:cNvPr>
          <p:cNvSpPr>
            <a:spLocks noGrp="1"/>
          </p:cNvSpPr>
          <p:nvPr>
            <p:ph type="sldNum" sz="quarter" idx="33"/>
          </p:nvPr>
        </p:nvSpPr>
        <p:spPr/>
        <p:txBody>
          <a:bodyPr/>
          <a:lstStyle/>
          <a:p>
            <a:fld id="{19B51A1E-902D-48AF-9020-955120F399B6}" type="slidenum">
              <a:rPr lang="en-US" noProof="0" smtClean="0"/>
              <a:pPr/>
              <a:t>‹#›</a:t>
            </a:fld>
            <a:endParaRPr lang="en-US" noProof="0" dirty="0"/>
          </a:p>
        </p:txBody>
      </p:sp>
    </p:spTree>
    <p:extLst>
      <p:ext uri="{BB962C8B-B14F-4D97-AF65-F5344CB8AC3E}">
        <p14:creationId xmlns:p14="http://schemas.microsoft.com/office/powerpoint/2010/main" val="89155218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3 Colum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FF4C50-933F-41F9-AD11-BD02410AA7D5}"/>
              </a:ext>
            </a:extLst>
          </p:cNvPr>
          <p:cNvSpPr>
            <a:spLocks noGrp="1"/>
          </p:cNvSpPr>
          <p:nvPr>
            <p:ph type="title" hasCustomPrompt="1"/>
          </p:nvPr>
        </p:nvSpPr>
        <p:spPr>
          <a:xfrm>
            <a:off x="432000" y="432000"/>
            <a:ext cx="11340000" cy="432000"/>
          </a:xfrm>
        </p:spPr>
        <p:txBody>
          <a:bodyPr/>
          <a:lstStyle>
            <a:lvl1pPr>
              <a:defRPr>
                <a:solidFill>
                  <a:schemeClr val="tx1">
                    <a:lumMod val="75000"/>
                    <a:lumOff val="25000"/>
                  </a:schemeClr>
                </a:solidFill>
              </a:defRPr>
            </a:lvl1pPr>
          </a:lstStyle>
          <a:p>
            <a:r>
              <a:rPr lang="en-US" noProof="0"/>
              <a:t>Click to edit page title</a:t>
            </a:r>
          </a:p>
        </p:txBody>
      </p:sp>
      <p:sp>
        <p:nvSpPr>
          <p:cNvPr id="9" name="Subtitle 2">
            <a:extLst>
              <a:ext uri="{FF2B5EF4-FFF2-40B4-BE49-F238E27FC236}">
                <a16:creationId xmlns:a16="http://schemas.microsoft.com/office/drawing/2014/main" id="{F94EB5D3-F8CB-4E76-8D7E-FF441818EECB}"/>
              </a:ext>
            </a:extLst>
          </p:cNvPr>
          <p:cNvSpPr>
            <a:spLocks noGrp="1"/>
          </p:cNvSpPr>
          <p:nvPr>
            <p:ph type="body" sz="quarter" idx="32" hasCustomPrompt="1"/>
          </p:nvPr>
        </p:nvSpPr>
        <p:spPr>
          <a:xfrm>
            <a:off x="431800" y="1008000"/>
            <a:ext cx="11339513" cy="360000"/>
          </a:xfrm>
        </p:spPr>
        <p:txBody>
          <a:bodyPr/>
          <a:lstStyle>
            <a:lvl1pPr marL="0" indent="0">
              <a:buNone/>
              <a:defRPr/>
            </a:lvl1pPr>
            <a:lvl2pPr marL="266700" indent="0">
              <a:buNone/>
              <a:defRPr/>
            </a:lvl2pPr>
            <a:lvl3pPr marL="542925" indent="0">
              <a:buNone/>
              <a:defRPr/>
            </a:lvl3pPr>
            <a:lvl4pPr marL="809625" indent="0">
              <a:buNone/>
              <a:defRPr/>
            </a:lvl4pPr>
            <a:lvl5pPr marL="1076325" indent="0">
              <a:buNone/>
              <a:defRPr/>
            </a:lvl5pPr>
          </a:lstStyle>
          <a:p>
            <a:pPr lvl="0"/>
            <a:r>
              <a:rPr lang="en-US" noProof="0"/>
              <a:t>Subtitle</a:t>
            </a:r>
          </a:p>
        </p:txBody>
      </p:sp>
      <p:sp>
        <p:nvSpPr>
          <p:cNvPr id="3" name="Content Placeholder 2">
            <a:extLst>
              <a:ext uri="{FF2B5EF4-FFF2-40B4-BE49-F238E27FC236}">
                <a16:creationId xmlns:a16="http://schemas.microsoft.com/office/drawing/2014/main" id="{B1948E38-8FB0-4E51-A01C-C88794372E50}"/>
              </a:ext>
            </a:extLst>
          </p:cNvPr>
          <p:cNvSpPr>
            <a:spLocks noGrp="1"/>
          </p:cNvSpPr>
          <p:nvPr>
            <p:ph idx="1"/>
          </p:nvPr>
        </p:nvSpPr>
        <p:spPr>
          <a:xfrm>
            <a:off x="432000" y="1512000"/>
            <a:ext cx="3600000" cy="4679250"/>
          </a:xfrm>
        </p:spPr>
        <p:txBody>
          <a:bodyPr/>
          <a:lstStyle>
            <a:lvl1pPr>
              <a:defRPr>
                <a:solidFill>
                  <a:schemeClr val="tx1">
                    <a:lumMod val="75000"/>
                    <a:lumOff val="25000"/>
                  </a:schemeClr>
                </a:solidFill>
              </a:defRPr>
            </a:lvl1pPr>
            <a:lvl2pPr>
              <a:defRPr>
                <a:solidFill>
                  <a:schemeClr val="tx1">
                    <a:lumMod val="75000"/>
                    <a:lumOff val="25000"/>
                  </a:schemeClr>
                </a:solidFill>
              </a:defRPr>
            </a:lvl2pPr>
            <a:lvl3pPr>
              <a:defRPr>
                <a:solidFill>
                  <a:schemeClr val="tx1">
                    <a:lumMod val="75000"/>
                    <a:lumOff val="25000"/>
                  </a:schemeClr>
                </a:solidFill>
              </a:defRPr>
            </a:lvl3pPr>
            <a:lvl4pPr>
              <a:defRPr>
                <a:solidFill>
                  <a:schemeClr val="tx1">
                    <a:lumMod val="75000"/>
                    <a:lumOff val="25000"/>
                  </a:schemeClr>
                </a:solidFill>
              </a:defRPr>
            </a:lvl4pPr>
            <a:lvl5pPr>
              <a:defRPr>
                <a:solidFill>
                  <a:schemeClr val="tx1">
                    <a:lumMod val="75000"/>
                    <a:lumOff val="25000"/>
                  </a:schemeClr>
                </a:solidFill>
              </a:defRPr>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5" name="Text Placeholder 4">
            <a:extLst>
              <a:ext uri="{FF2B5EF4-FFF2-40B4-BE49-F238E27FC236}">
                <a16:creationId xmlns:a16="http://schemas.microsoft.com/office/drawing/2014/main" id="{16A38E24-EB1C-472F-B631-5DF32F9C4CF5}"/>
              </a:ext>
            </a:extLst>
          </p:cNvPr>
          <p:cNvSpPr>
            <a:spLocks noGrp="1"/>
          </p:cNvSpPr>
          <p:nvPr>
            <p:ph type="body" sz="quarter" idx="12"/>
          </p:nvPr>
        </p:nvSpPr>
        <p:spPr>
          <a:xfrm>
            <a:off x="4301550" y="1511476"/>
            <a:ext cx="3600450" cy="4679249"/>
          </a:xfrm>
        </p:spPr>
        <p:txBody>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1" name="Text Placeholder 5">
            <a:extLst>
              <a:ext uri="{FF2B5EF4-FFF2-40B4-BE49-F238E27FC236}">
                <a16:creationId xmlns:a16="http://schemas.microsoft.com/office/drawing/2014/main" id="{5B4A252E-78C9-4F76-98A4-A4B580AD072A}"/>
              </a:ext>
            </a:extLst>
          </p:cNvPr>
          <p:cNvSpPr>
            <a:spLocks noGrp="1"/>
          </p:cNvSpPr>
          <p:nvPr>
            <p:ph type="body" sz="quarter" idx="13"/>
          </p:nvPr>
        </p:nvSpPr>
        <p:spPr>
          <a:xfrm>
            <a:off x="8171550" y="1511475"/>
            <a:ext cx="3600450" cy="4679250"/>
          </a:xfrm>
        </p:spPr>
        <p:txBody>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4" name="Footer Placeholder 3">
            <a:extLst>
              <a:ext uri="{FF2B5EF4-FFF2-40B4-BE49-F238E27FC236}">
                <a16:creationId xmlns:a16="http://schemas.microsoft.com/office/drawing/2014/main" id="{6D4BCA97-F31B-451D-82F8-6E000DF2118A}"/>
              </a:ext>
            </a:extLst>
          </p:cNvPr>
          <p:cNvSpPr>
            <a:spLocks noGrp="1"/>
          </p:cNvSpPr>
          <p:nvPr>
            <p:ph type="ftr" sz="quarter" idx="14"/>
          </p:nvPr>
        </p:nvSpPr>
        <p:spPr/>
        <p:txBody>
          <a:bodyPr/>
          <a:lstStyle/>
          <a:p>
            <a:r>
              <a:rPr lang="en-US" noProof="0" dirty="0"/>
              <a:t>Add a footer</a:t>
            </a:r>
          </a:p>
        </p:txBody>
      </p:sp>
      <p:sp>
        <p:nvSpPr>
          <p:cNvPr id="6" name="Slide Number Placeholder 5">
            <a:extLst>
              <a:ext uri="{FF2B5EF4-FFF2-40B4-BE49-F238E27FC236}">
                <a16:creationId xmlns:a16="http://schemas.microsoft.com/office/drawing/2014/main" id="{0817AAC4-A657-4D75-A527-0307AFF2B17B}"/>
              </a:ext>
            </a:extLst>
          </p:cNvPr>
          <p:cNvSpPr>
            <a:spLocks noGrp="1"/>
          </p:cNvSpPr>
          <p:nvPr>
            <p:ph type="sldNum" sz="quarter" idx="15"/>
          </p:nvPr>
        </p:nvSpPr>
        <p:spPr/>
        <p:txBody>
          <a:bodyPr/>
          <a:lstStyle/>
          <a:p>
            <a:fld id="{19B51A1E-902D-48AF-9020-955120F399B6}" type="slidenum">
              <a:rPr lang="en-US" noProof="0" smtClean="0"/>
              <a:pPr/>
              <a:t>‹#›</a:t>
            </a:fld>
            <a:endParaRPr lang="en-US" noProof="0" dirty="0"/>
          </a:p>
        </p:txBody>
      </p:sp>
    </p:spTree>
    <p:extLst>
      <p:ext uri="{BB962C8B-B14F-4D97-AF65-F5344CB8AC3E}">
        <p14:creationId xmlns:p14="http://schemas.microsoft.com/office/powerpoint/2010/main" val="265438801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5 Colum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FF4C50-933F-41F9-AD11-BD02410AA7D5}"/>
              </a:ext>
            </a:extLst>
          </p:cNvPr>
          <p:cNvSpPr>
            <a:spLocks noGrp="1"/>
          </p:cNvSpPr>
          <p:nvPr>
            <p:ph type="title" hasCustomPrompt="1"/>
          </p:nvPr>
        </p:nvSpPr>
        <p:spPr>
          <a:xfrm>
            <a:off x="432000" y="432000"/>
            <a:ext cx="11340000" cy="432000"/>
          </a:xfrm>
        </p:spPr>
        <p:txBody>
          <a:bodyPr/>
          <a:lstStyle>
            <a:lvl1pPr>
              <a:defRPr>
                <a:solidFill>
                  <a:schemeClr val="tx1">
                    <a:lumMod val="75000"/>
                    <a:lumOff val="25000"/>
                  </a:schemeClr>
                </a:solidFill>
              </a:defRPr>
            </a:lvl1pPr>
          </a:lstStyle>
          <a:p>
            <a:r>
              <a:rPr lang="en-US" noProof="0"/>
              <a:t>Click to edit page title</a:t>
            </a:r>
          </a:p>
        </p:txBody>
      </p:sp>
      <p:sp>
        <p:nvSpPr>
          <p:cNvPr id="10" name="Subtitle 2">
            <a:extLst>
              <a:ext uri="{FF2B5EF4-FFF2-40B4-BE49-F238E27FC236}">
                <a16:creationId xmlns:a16="http://schemas.microsoft.com/office/drawing/2014/main" id="{9D7ACCB5-9A86-4F46-89E2-B79F48C9EC1D}"/>
              </a:ext>
            </a:extLst>
          </p:cNvPr>
          <p:cNvSpPr>
            <a:spLocks noGrp="1"/>
          </p:cNvSpPr>
          <p:nvPr>
            <p:ph type="body" sz="quarter" idx="32" hasCustomPrompt="1"/>
          </p:nvPr>
        </p:nvSpPr>
        <p:spPr>
          <a:xfrm>
            <a:off x="431800" y="1008000"/>
            <a:ext cx="11339513" cy="360000"/>
          </a:xfrm>
        </p:spPr>
        <p:txBody>
          <a:bodyPr/>
          <a:lstStyle>
            <a:lvl1pPr marL="0" indent="0">
              <a:buNone/>
              <a:defRPr/>
            </a:lvl1pPr>
            <a:lvl2pPr marL="266700" indent="0">
              <a:buNone/>
              <a:defRPr/>
            </a:lvl2pPr>
            <a:lvl3pPr marL="542925" indent="0">
              <a:buNone/>
              <a:defRPr/>
            </a:lvl3pPr>
            <a:lvl4pPr marL="809625" indent="0">
              <a:buNone/>
              <a:defRPr/>
            </a:lvl4pPr>
            <a:lvl5pPr marL="1076325" indent="0">
              <a:buNone/>
              <a:defRPr/>
            </a:lvl5pPr>
          </a:lstStyle>
          <a:p>
            <a:pPr lvl="0"/>
            <a:r>
              <a:rPr lang="en-US" noProof="0"/>
              <a:t>Subtitle</a:t>
            </a:r>
          </a:p>
        </p:txBody>
      </p:sp>
      <p:sp>
        <p:nvSpPr>
          <p:cNvPr id="3" name="Content Placeholder 2">
            <a:extLst>
              <a:ext uri="{FF2B5EF4-FFF2-40B4-BE49-F238E27FC236}">
                <a16:creationId xmlns:a16="http://schemas.microsoft.com/office/drawing/2014/main" id="{B1948E38-8FB0-4E51-A01C-C88794372E50}"/>
              </a:ext>
            </a:extLst>
          </p:cNvPr>
          <p:cNvSpPr>
            <a:spLocks noGrp="1"/>
          </p:cNvSpPr>
          <p:nvPr>
            <p:ph idx="1"/>
          </p:nvPr>
        </p:nvSpPr>
        <p:spPr>
          <a:xfrm>
            <a:off x="432000" y="1512000"/>
            <a:ext cx="2160000" cy="4679250"/>
          </a:xfrm>
        </p:spPr>
        <p:txBody>
          <a:bodyPr/>
          <a:lstStyle>
            <a:lvl1pPr>
              <a:defRPr>
                <a:solidFill>
                  <a:schemeClr val="tx1">
                    <a:lumMod val="75000"/>
                    <a:lumOff val="25000"/>
                  </a:schemeClr>
                </a:solidFill>
              </a:defRPr>
            </a:lvl1pPr>
            <a:lvl2pPr>
              <a:defRPr>
                <a:solidFill>
                  <a:schemeClr val="tx1">
                    <a:lumMod val="75000"/>
                    <a:lumOff val="25000"/>
                  </a:schemeClr>
                </a:solidFill>
              </a:defRPr>
            </a:lvl2pPr>
            <a:lvl3pPr>
              <a:defRPr>
                <a:solidFill>
                  <a:schemeClr val="tx1">
                    <a:lumMod val="75000"/>
                    <a:lumOff val="25000"/>
                  </a:schemeClr>
                </a:solidFill>
              </a:defRPr>
            </a:lvl3pPr>
            <a:lvl4pPr>
              <a:defRPr>
                <a:solidFill>
                  <a:schemeClr val="tx1">
                    <a:lumMod val="75000"/>
                    <a:lumOff val="25000"/>
                  </a:schemeClr>
                </a:solidFill>
              </a:defRPr>
            </a:lvl4pPr>
            <a:lvl5pPr>
              <a:defRPr>
                <a:solidFill>
                  <a:schemeClr val="tx1">
                    <a:lumMod val="75000"/>
                    <a:lumOff val="25000"/>
                  </a:schemeClr>
                </a:solidFill>
              </a:defRPr>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5" name="Text Placeholder 4">
            <a:extLst>
              <a:ext uri="{FF2B5EF4-FFF2-40B4-BE49-F238E27FC236}">
                <a16:creationId xmlns:a16="http://schemas.microsoft.com/office/drawing/2014/main" id="{1F5B3657-F2AE-455A-BF81-1A0C2ACECD20}"/>
              </a:ext>
            </a:extLst>
          </p:cNvPr>
          <p:cNvSpPr>
            <a:spLocks noGrp="1"/>
          </p:cNvSpPr>
          <p:nvPr>
            <p:ph type="body" sz="quarter" idx="12"/>
          </p:nvPr>
        </p:nvSpPr>
        <p:spPr>
          <a:xfrm>
            <a:off x="2726412" y="1512000"/>
            <a:ext cx="2160588" cy="4679250"/>
          </a:xfrm>
        </p:spPr>
        <p:txBody>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3" name="Text Placeholder 5">
            <a:extLst>
              <a:ext uri="{FF2B5EF4-FFF2-40B4-BE49-F238E27FC236}">
                <a16:creationId xmlns:a16="http://schemas.microsoft.com/office/drawing/2014/main" id="{6A983D98-E0AB-429A-9EC2-B50D4216D691}"/>
              </a:ext>
            </a:extLst>
          </p:cNvPr>
          <p:cNvSpPr>
            <a:spLocks noGrp="1"/>
          </p:cNvSpPr>
          <p:nvPr>
            <p:ph type="body" sz="quarter" idx="13"/>
          </p:nvPr>
        </p:nvSpPr>
        <p:spPr>
          <a:xfrm>
            <a:off x="5021412" y="1512000"/>
            <a:ext cx="2160588" cy="4679250"/>
          </a:xfrm>
        </p:spPr>
        <p:txBody>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5" name="Text Placeholder 6">
            <a:extLst>
              <a:ext uri="{FF2B5EF4-FFF2-40B4-BE49-F238E27FC236}">
                <a16:creationId xmlns:a16="http://schemas.microsoft.com/office/drawing/2014/main" id="{755213BF-EF6D-45DC-A01B-DE6C2F23A6D2}"/>
              </a:ext>
            </a:extLst>
          </p:cNvPr>
          <p:cNvSpPr>
            <a:spLocks noGrp="1"/>
          </p:cNvSpPr>
          <p:nvPr>
            <p:ph type="body" sz="quarter" idx="14"/>
          </p:nvPr>
        </p:nvSpPr>
        <p:spPr>
          <a:xfrm>
            <a:off x="7316412" y="1507535"/>
            <a:ext cx="2160588" cy="4679250"/>
          </a:xfrm>
        </p:spPr>
        <p:txBody>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7" name="Text Placeholder 7">
            <a:extLst>
              <a:ext uri="{FF2B5EF4-FFF2-40B4-BE49-F238E27FC236}">
                <a16:creationId xmlns:a16="http://schemas.microsoft.com/office/drawing/2014/main" id="{77D6BBBA-F4A3-45D4-91BC-A405FFDC7C3D}"/>
              </a:ext>
            </a:extLst>
          </p:cNvPr>
          <p:cNvSpPr>
            <a:spLocks noGrp="1"/>
          </p:cNvSpPr>
          <p:nvPr>
            <p:ph type="body" sz="quarter" idx="15"/>
          </p:nvPr>
        </p:nvSpPr>
        <p:spPr>
          <a:xfrm>
            <a:off x="9611412" y="1507535"/>
            <a:ext cx="2160588" cy="4683715"/>
          </a:xfrm>
        </p:spPr>
        <p:txBody>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4" name="Footer Placeholder 3">
            <a:extLst>
              <a:ext uri="{FF2B5EF4-FFF2-40B4-BE49-F238E27FC236}">
                <a16:creationId xmlns:a16="http://schemas.microsoft.com/office/drawing/2014/main" id="{2D09234E-176D-4BBF-9391-7B6F018C51AB}"/>
              </a:ext>
            </a:extLst>
          </p:cNvPr>
          <p:cNvSpPr>
            <a:spLocks noGrp="1"/>
          </p:cNvSpPr>
          <p:nvPr>
            <p:ph type="ftr" sz="quarter" idx="16"/>
          </p:nvPr>
        </p:nvSpPr>
        <p:spPr/>
        <p:txBody>
          <a:bodyPr/>
          <a:lstStyle/>
          <a:p>
            <a:r>
              <a:rPr lang="en-US" noProof="0" dirty="0"/>
              <a:t>Add a footer</a:t>
            </a:r>
          </a:p>
        </p:txBody>
      </p:sp>
      <p:sp>
        <p:nvSpPr>
          <p:cNvPr id="6" name="Slide Number Placeholder 5">
            <a:extLst>
              <a:ext uri="{FF2B5EF4-FFF2-40B4-BE49-F238E27FC236}">
                <a16:creationId xmlns:a16="http://schemas.microsoft.com/office/drawing/2014/main" id="{009ABD5E-B8F1-4246-B167-09138760AD7D}"/>
              </a:ext>
            </a:extLst>
          </p:cNvPr>
          <p:cNvSpPr>
            <a:spLocks noGrp="1"/>
          </p:cNvSpPr>
          <p:nvPr>
            <p:ph type="sldNum" sz="quarter" idx="33"/>
          </p:nvPr>
        </p:nvSpPr>
        <p:spPr/>
        <p:txBody>
          <a:bodyPr/>
          <a:lstStyle/>
          <a:p>
            <a:fld id="{19B51A1E-902D-48AF-9020-955120F399B6}" type="slidenum">
              <a:rPr lang="en-US" noProof="0" smtClean="0"/>
              <a:pPr/>
              <a:t>‹#›</a:t>
            </a:fld>
            <a:endParaRPr lang="en-US" noProof="0" dirty="0"/>
          </a:p>
        </p:txBody>
      </p:sp>
    </p:spTree>
    <p:extLst>
      <p:ext uri="{BB962C8B-B14F-4D97-AF65-F5344CB8AC3E}">
        <p14:creationId xmlns:p14="http://schemas.microsoft.com/office/powerpoint/2010/main" val="97483723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userDrawn="1">
  <p:cSld name="Title Slide">
    <p:bg>
      <p:bgPr>
        <a:solidFill>
          <a:schemeClr val="bg1">
            <a:lumMod val="95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F23EB7-E336-46EB-A4A0-3DB7A6BF4CE1}"/>
              </a:ext>
            </a:extLst>
          </p:cNvPr>
          <p:cNvSpPr>
            <a:spLocks noGrp="1"/>
          </p:cNvSpPr>
          <p:nvPr>
            <p:ph type="ctrTitle" hasCustomPrompt="1"/>
          </p:nvPr>
        </p:nvSpPr>
        <p:spPr>
          <a:xfrm>
            <a:off x="3200400" y="2811053"/>
            <a:ext cx="8991600" cy="1261295"/>
          </a:xfrm>
          <a:solidFill>
            <a:schemeClr val="bg1"/>
          </a:solidFill>
        </p:spPr>
        <p:txBody>
          <a:bodyPr vert="horz" lIns="180000" tIns="180000" rIns="252000" bIns="180000" rtlCol="0" anchor="t">
            <a:noAutofit/>
          </a:bodyPr>
          <a:lstStyle>
            <a:lvl1pPr algn="r">
              <a:defRPr lang="en-ZA" sz="6000" b="1" spc="-300" dirty="0"/>
            </a:lvl1pPr>
          </a:lstStyle>
          <a:p>
            <a:pPr lvl="0" algn="r"/>
            <a:r>
              <a:rPr lang="en-US" noProof="0"/>
              <a:t>Click to edit presentation title</a:t>
            </a:r>
          </a:p>
        </p:txBody>
      </p:sp>
      <p:sp>
        <p:nvSpPr>
          <p:cNvPr id="3" name="Subtitle 2">
            <a:extLst>
              <a:ext uri="{FF2B5EF4-FFF2-40B4-BE49-F238E27FC236}">
                <a16:creationId xmlns:a16="http://schemas.microsoft.com/office/drawing/2014/main" id="{C9980B88-3F4A-4688-9ED0-17EF37E62D93}"/>
              </a:ext>
            </a:extLst>
          </p:cNvPr>
          <p:cNvSpPr>
            <a:spLocks noGrp="1"/>
          </p:cNvSpPr>
          <p:nvPr>
            <p:ph type="subTitle" idx="1"/>
          </p:nvPr>
        </p:nvSpPr>
        <p:spPr>
          <a:xfrm>
            <a:off x="3200400" y="4061039"/>
            <a:ext cx="6580188" cy="580921"/>
          </a:xfrm>
          <a:solidFill>
            <a:schemeClr val="tx1">
              <a:alpha val="80000"/>
            </a:schemeClr>
          </a:solidFill>
        </p:spPr>
        <p:txBody>
          <a:bodyPr vert="horz" lIns="180000" tIns="180000" rIns="180000" bIns="180000" rtlCol="0">
            <a:noAutofit/>
          </a:bodyPr>
          <a:lstStyle>
            <a:lvl1pPr marL="0" indent="0" algn="r">
              <a:buNone/>
              <a:defRPr lang="en-ZA" dirty="0">
                <a:solidFill>
                  <a:schemeClr val="bg1"/>
                </a:solidFill>
              </a:defRPr>
            </a:lvl1pPr>
          </a:lstStyle>
          <a:p>
            <a:pPr marL="266700" lvl="0" indent="-266700" algn="ctr"/>
            <a:r>
              <a:rPr lang="en-US" noProof="0"/>
              <a:t>Click to edit Master subtitle style</a:t>
            </a:r>
          </a:p>
        </p:txBody>
      </p:sp>
      <p:sp>
        <p:nvSpPr>
          <p:cNvPr id="13" name="Rectangle 12">
            <a:extLst>
              <a:ext uri="{FF2B5EF4-FFF2-40B4-BE49-F238E27FC236}">
                <a16:creationId xmlns:a16="http://schemas.microsoft.com/office/drawing/2014/main" id="{EC0FBB1B-4F0E-4365-BF27-3150FC6C3B90}"/>
              </a:ext>
            </a:extLst>
          </p:cNvPr>
          <p:cNvSpPr/>
          <p:nvPr userDrawn="1"/>
        </p:nvSpPr>
        <p:spPr>
          <a:xfrm>
            <a:off x="9780103" y="6803351"/>
            <a:ext cx="1979897" cy="5465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4" name="Rectangle 13">
            <a:extLst>
              <a:ext uri="{FF2B5EF4-FFF2-40B4-BE49-F238E27FC236}">
                <a16:creationId xmlns:a16="http://schemas.microsoft.com/office/drawing/2014/main" id="{7A13D8A8-6C3D-4527-959D-41C3213F7F02}"/>
              </a:ext>
            </a:extLst>
          </p:cNvPr>
          <p:cNvSpPr/>
          <p:nvPr userDrawn="1"/>
        </p:nvSpPr>
        <p:spPr>
          <a:xfrm>
            <a:off x="0" y="6803351"/>
            <a:ext cx="9780104" cy="5465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5" name="Rectangle 14">
            <a:extLst>
              <a:ext uri="{FF2B5EF4-FFF2-40B4-BE49-F238E27FC236}">
                <a16:creationId xmlns:a16="http://schemas.microsoft.com/office/drawing/2014/main" id="{9504A767-1C0B-484E-BF7D-CD42D30A52EE}"/>
              </a:ext>
            </a:extLst>
          </p:cNvPr>
          <p:cNvSpPr/>
          <p:nvPr userDrawn="1"/>
        </p:nvSpPr>
        <p:spPr>
          <a:xfrm>
            <a:off x="11760000" y="6803351"/>
            <a:ext cx="432000" cy="5465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8" name="Rectangle 7">
            <a:extLst>
              <a:ext uri="{FF2B5EF4-FFF2-40B4-BE49-F238E27FC236}">
                <a16:creationId xmlns:a16="http://schemas.microsoft.com/office/drawing/2014/main" id="{51DD44D8-4A8F-4693-B90A-166855B29D25}"/>
              </a:ext>
            </a:extLst>
          </p:cNvPr>
          <p:cNvSpPr/>
          <p:nvPr userDrawn="1"/>
        </p:nvSpPr>
        <p:spPr>
          <a:xfrm>
            <a:off x="9780588" y="2698612"/>
            <a:ext cx="2411412" cy="114824"/>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Tree>
    <p:extLst>
      <p:ext uri="{BB962C8B-B14F-4D97-AF65-F5344CB8AC3E}">
        <p14:creationId xmlns:p14="http://schemas.microsoft.com/office/powerpoint/2010/main" val="85776010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Section Header">
    <p:bg>
      <p:bgPr>
        <a:solidFill>
          <a:schemeClr val="tx1">
            <a:lumMod val="75000"/>
            <a:lumOff val="25000"/>
          </a:schemeClr>
        </a:solidFill>
        <a:effectLst/>
      </p:bgPr>
    </p:bg>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E473AB13-DFF9-4538-9907-E261659E0E01}"/>
              </a:ext>
            </a:extLst>
          </p:cNvPr>
          <p:cNvSpPr>
            <a:spLocks noGrp="1"/>
          </p:cNvSpPr>
          <p:nvPr>
            <p:ph type="title" hasCustomPrompt="1"/>
          </p:nvPr>
        </p:nvSpPr>
        <p:spPr>
          <a:xfrm>
            <a:off x="-1700" y="2156226"/>
            <a:ext cx="5958000" cy="1958400"/>
          </a:xfrm>
          <a:solidFill>
            <a:schemeClr val="bg1"/>
          </a:solidFill>
        </p:spPr>
        <p:txBody>
          <a:bodyPr lIns="252000" tIns="180000" rIns="180000" bIns="180000"/>
          <a:lstStyle>
            <a:lvl1pPr>
              <a:defRPr sz="6000" b="1" spc="-300">
                <a:solidFill>
                  <a:schemeClr val="tx1">
                    <a:lumMod val="75000"/>
                    <a:lumOff val="25000"/>
                  </a:schemeClr>
                </a:solidFill>
                <a:latin typeface="+mj-lt"/>
              </a:defRPr>
            </a:lvl1pPr>
          </a:lstStyle>
          <a:p>
            <a:r>
              <a:rPr lang="en-US" noProof="0"/>
              <a:t>Click to edit section divider</a:t>
            </a:r>
          </a:p>
        </p:txBody>
      </p:sp>
      <p:sp>
        <p:nvSpPr>
          <p:cNvPr id="4" name="Footer Placeholder 3">
            <a:extLst>
              <a:ext uri="{FF2B5EF4-FFF2-40B4-BE49-F238E27FC236}">
                <a16:creationId xmlns:a16="http://schemas.microsoft.com/office/drawing/2014/main" id="{6816FE98-6A12-44EC-8485-8B5EFABDF9B2}"/>
              </a:ext>
            </a:extLst>
          </p:cNvPr>
          <p:cNvSpPr>
            <a:spLocks noGrp="1"/>
          </p:cNvSpPr>
          <p:nvPr>
            <p:ph type="ftr" sz="quarter" idx="11"/>
          </p:nvPr>
        </p:nvSpPr>
        <p:spPr/>
        <p:txBody>
          <a:bodyPr/>
          <a:lstStyle/>
          <a:p>
            <a:r>
              <a:rPr lang="en-US" noProof="0" dirty="0"/>
              <a:t>Add a footer</a:t>
            </a:r>
          </a:p>
        </p:txBody>
      </p:sp>
      <p:sp>
        <p:nvSpPr>
          <p:cNvPr id="8" name="Rectangle 7">
            <a:extLst>
              <a:ext uri="{FF2B5EF4-FFF2-40B4-BE49-F238E27FC236}">
                <a16:creationId xmlns:a16="http://schemas.microsoft.com/office/drawing/2014/main" id="{51DD44D8-4A8F-4693-B90A-166855B29D25}"/>
              </a:ext>
            </a:extLst>
          </p:cNvPr>
          <p:cNvSpPr/>
          <p:nvPr userDrawn="1"/>
        </p:nvSpPr>
        <p:spPr>
          <a:xfrm>
            <a:off x="0" y="5209682"/>
            <a:ext cx="2411412" cy="11482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endParaRPr lang="en-US" noProof="0" dirty="0"/>
          </a:p>
        </p:txBody>
      </p:sp>
      <p:sp>
        <p:nvSpPr>
          <p:cNvPr id="13" name="Rectangle 12">
            <a:extLst>
              <a:ext uri="{FF2B5EF4-FFF2-40B4-BE49-F238E27FC236}">
                <a16:creationId xmlns:a16="http://schemas.microsoft.com/office/drawing/2014/main" id="{EC0FBB1B-4F0E-4365-BF27-3150FC6C3B90}"/>
              </a:ext>
            </a:extLst>
          </p:cNvPr>
          <p:cNvSpPr/>
          <p:nvPr userDrawn="1"/>
        </p:nvSpPr>
        <p:spPr>
          <a:xfrm>
            <a:off x="9780103" y="6803351"/>
            <a:ext cx="1979897" cy="5465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4" name="Rectangle 13">
            <a:extLst>
              <a:ext uri="{FF2B5EF4-FFF2-40B4-BE49-F238E27FC236}">
                <a16:creationId xmlns:a16="http://schemas.microsoft.com/office/drawing/2014/main" id="{7A13D8A8-6C3D-4527-959D-41C3213F7F02}"/>
              </a:ext>
            </a:extLst>
          </p:cNvPr>
          <p:cNvSpPr/>
          <p:nvPr userDrawn="1"/>
        </p:nvSpPr>
        <p:spPr>
          <a:xfrm>
            <a:off x="0" y="6803351"/>
            <a:ext cx="9780104" cy="5465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5" name="Rectangle 14">
            <a:extLst>
              <a:ext uri="{FF2B5EF4-FFF2-40B4-BE49-F238E27FC236}">
                <a16:creationId xmlns:a16="http://schemas.microsoft.com/office/drawing/2014/main" id="{9504A767-1C0B-484E-BF7D-CD42D30A52EE}"/>
              </a:ext>
            </a:extLst>
          </p:cNvPr>
          <p:cNvSpPr/>
          <p:nvPr userDrawn="1"/>
        </p:nvSpPr>
        <p:spPr>
          <a:xfrm>
            <a:off x="11760000" y="6803351"/>
            <a:ext cx="432000" cy="5465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5" name="Slide Number Placeholder 4">
            <a:extLst>
              <a:ext uri="{FF2B5EF4-FFF2-40B4-BE49-F238E27FC236}">
                <a16:creationId xmlns:a16="http://schemas.microsoft.com/office/drawing/2014/main" id="{F50EF489-F21B-4E7C-9A44-D3CC8DC34F5F}"/>
              </a:ext>
            </a:extLst>
          </p:cNvPr>
          <p:cNvSpPr>
            <a:spLocks noGrp="1"/>
          </p:cNvSpPr>
          <p:nvPr>
            <p:ph type="sldNum" sz="quarter" idx="12"/>
          </p:nvPr>
        </p:nvSpPr>
        <p:spPr/>
        <p:txBody>
          <a:bodyPr/>
          <a:lstStyle/>
          <a:p>
            <a:fld id="{19B51A1E-902D-48AF-9020-955120F399B6}" type="slidenum">
              <a:rPr lang="en-US" noProof="0" smtClean="0"/>
              <a:pPr/>
              <a:t>‹#›</a:t>
            </a:fld>
            <a:endParaRPr lang="en-US" noProof="0" dirty="0"/>
          </a:p>
        </p:txBody>
      </p:sp>
      <p:sp>
        <p:nvSpPr>
          <p:cNvPr id="11" name="Text Placeholder 2">
            <a:extLst>
              <a:ext uri="{FF2B5EF4-FFF2-40B4-BE49-F238E27FC236}">
                <a16:creationId xmlns:a16="http://schemas.microsoft.com/office/drawing/2014/main" id="{14B95064-E6BF-43CD-ACBD-6363E8D9BF6A}"/>
              </a:ext>
            </a:extLst>
          </p:cNvPr>
          <p:cNvSpPr>
            <a:spLocks noGrp="1"/>
          </p:cNvSpPr>
          <p:nvPr>
            <p:ph type="body" idx="1"/>
          </p:nvPr>
        </p:nvSpPr>
        <p:spPr>
          <a:xfrm>
            <a:off x="0" y="4114627"/>
            <a:ext cx="5956300" cy="1095056"/>
          </a:xfrm>
          <a:solidFill>
            <a:schemeClr val="tx1">
              <a:alpha val="80000"/>
            </a:schemeClr>
          </a:solidFill>
        </p:spPr>
        <p:txBody>
          <a:bodyPr vert="horz" lIns="252000" tIns="180000" rIns="180000" bIns="180000" rtlCol="0">
            <a:noAutofit/>
          </a:bodyPr>
          <a:lstStyle>
            <a:lvl1pPr marL="0" indent="0" algn="l">
              <a:buNone/>
              <a:defRPr lang="en-US">
                <a:solidFill>
                  <a:schemeClr val="bg1"/>
                </a:solidFill>
              </a:defRPr>
            </a:lvl1pPr>
          </a:lstStyle>
          <a:p>
            <a:pPr marL="266700" lvl="0" indent="-266700"/>
            <a:r>
              <a:rPr lang="en-US" noProof="0"/>
              <a:t>Click to edit Master text styles</a:t>
            </a:r>
          </a:p>
        </p:txBody>
      </p:sp>
    </p:spTree>
    <p:extLst>
      <p:ext uri="{BB962C8B-B14F-4D97-AF65-F5344CB8AC3E}">
        <p14:creationId xmlns:p14="http://schemas.microsoft.com/office/powerpoint/2010/main" val="398256373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FF4C50-933F-41F9-AD11-BD02410AA7D5}"/>
              </a:ext>
            </a:extLst>
          </p:cNvPr>
          <p:cNvSpPr>
            <a:spLocks noGrp="1"/>
          </p:cNvSpPr>
          <p:nvPr>
            <p:ph type="title" hasCustomPrompt="1"/>
          </p:nvPr>
        </p:nvSpPr>
        <p:spPr/>
        <p:txBody>
          <a:bodyPr/>
          <a:lstStyle>
            <a:lvl1pPr>
              <a:defRPr>
                <a:solidFill>
                  <a:schemeClr val="tx1">
                    <a:lumMod val="75000"/>
                    <a:lumOff val="25000"/>
                  </a:schemeClr>
                </a:solidFill>
              </a:defRPr>
            </a:lvl1pPr>
          </a:lstStyle>
          <a:p>
            <a:r>
              <a:rPr lang="en-US" noProof="0"/>
              <a:t>Click to edit page title</a:t>
            </a:r>
          </a:p>
        </p:txBody>
      </p:sp>
      <p:sp>
        <p:nvSpPr>
          <p:cNvPr id="3" name="Content Placeholder 2">
            <a:extLst>
              <a:ext uri="{FF2B5EF4-FFF2-40B4-BE49-F238E27FC236}">
                <a16:creationId xmlns:a16="http://schemas.microsoft.com/office/drawing/2014/main" id="{B1948E38-8FB0-4E51-A01C-C88794372E50}"/>
              </a:ext>
            </a:extLst>
          </p:cNvPr>
          <p:cNvSpPr>
            <a:spLocks noGrp="1"/>
          </p:cNvSpPr>
          <p:nvPr>
            <p:ph idx="1"/>
          </p:nvPr>
        </p:nvSpPr>
        <p:spPr>
          <a:xfrm>
            <a:off x="432000" y="1008000"/>
            <a:ext cx="11328000" cy="5183250"/>
          </a:xfrm>
        </p:spPr>
        <p:txBody>
          <a:bodyPr/>
          <a:lstStyle>
            <a:lvl1pPr>
              <a:defRPr>
                <a:solidFill>
                  <a:schemeClr val="tx1">
                    <a:lumMod val="75000"/>
                    <a:lumOff val="25000"/>
                  </a:schemeClr>
                </a:solidFill>
              </a:defRPr>
            </a:lvl1pPr>
            <a:lvl2pPr>
              <a:defRPr>
                <a:solidFill>
                  <a:schemeClr val="tx1">
                    <a:lumMod val="75000"/>
                    <a:lumOff val="25000"/>
                  </a:schemeClr>
                </a:solidFill>
              </a:defRPr>
            </a:lvl2pPr>
            <a:lvl3pPr>
              <a:defRPr>
                <a:solidFill>
                  <a:schemeClr val="tx1">
                    <a:lumMod val="75000"/>
                    <a:lumOff val="25000"/>
                  </a:schemeClr>
                </a:solidFill>
              </a:defRPr>
            </a:lvl3pPr>
            <a:lvl4pPr>
              <a:defRPr>
                <a:solidFill>
                  <a:schemeClr val="tx1">
                    <a:lumMod val="75000"/>
                    <a:lumOff val="25000"/>
                  </a:schemeClr>
                </a:solidFill>
              </a:defRPr>
            </a:lvl4pPr>
            <a:lvl5pPr>
              <a:defRPr>
                <a:solidFill>
                  <a:schemeClr val="tx1">
                    <a:lumMod val="75000"/>
                    <a:lumOff val="25000"/>
                  </a:schemeClr>
                </a:solidFill>
              </a:defRPr>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4" name="Footer Placeholder 3">
            <a:extLst>
              <a:ext uri="{FF2B5EF4-FFF2-40B4-BE49-F238E27FC236}">
                <a16:creationId xmlns:a16="http://schemas.microsoft.com/office/drawing/2014/main" id="{E8FE0EB3-0FF4-4285-B9D3-90A5751B7BBF}"/>
              </a:ext>
            </a:extLst>
          </p:cNvPr>
          <p:cNvSpPr>
            <a:spLocks noGrp="1"/>
          </p:cNvSpPr>
          <p:nvPr>
            <p:ph type="ftr" sz="quarter" idx="12"/>
          </p:nvPr>
        </p:nvSpPr>
        <p:spPr/>
        <p:txBody>
          <a:bodyPr/>
          <a:lstStyle/>
          <a:p>
            <a:r>
              <a:rPr lang="en-US" noProof="0" dirty="0"/>
              <a:t>Add a footer</a:t>
            </a:r>
          </a:p>
        </p:txBody>
      </p:sp>
      <p:sp>
        <p:nvSpPr>
          <p:cNvPr id="5" name="Slide Number Placeholder 4">
            <a:extLst>
              <a:ext uri="{FF2B5EF4-FFF2-40B4-BE49-F238E27FC236}">
                <a16:creationId xmlns:a16="http://schemas.microsoft.com/office/drawing/2014/main" id="{C8DE0AAD-6FBD-416B-A91A-21F2B737919E}"/>
              </a:ext>
            </a:extLst>
          </p:cNvPr>
          <p:cNvSpPr>
            <a:spLocks noGrp="1"/>
          </p:cNvSpPr>
          <p:nvPr>
            <p:ph type="sldNum" sz="quarter" idx="33"/>
          </p:nvPr>
        </p:nvSpPr>
        <p:spPr/>
        <p:txBody>
          <a:bodyPr/>
          <a:lstStyle/>
          <a:p>
            <a:fld id="{19B51A1E-902D-48AF-9020-955120F399B6}" type="slidenum">
              <a:rPr lang="en-US" noProof="0" smtClean="0"/>
              <a:pPr/>
              <a:t>‹#›</a:t>
            </a:fld>
            <a:endParaRPr lang="en-US" noProof="0" dirty="0"/>
          </a:p>
        </p:txBody>
      </p:sp>
    </p:spTree>
    <p:extLst>
      <p:ext uri="{BB962C8B-B14F-4D97-AF65-F5344CB8AC3E}">
        <p14:creationId xmlns:p14="http://schemas.microsoft.com/office/powerpoint/2010/main" val="97620753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EE479C-D1F6-4BAC-80D2-90EF74E3261A}"/>
              </a:ext>
            </a:extLst>
          </p:cNvPr>
          <p:cNvSpPr>
            <a:spLocks noGrp="1"/>
          </p:cNvSpPr>
          <p:nvPr>
            <p:ph type="title" hasCustomPrompt="1"/>
          </p:nvPr>
        </p:nvSpPr>
        <p:spPr>
          <a:xfrm>
            <a:off x="432000" y="432000"/>
            <a:ext cx="11340000" cy="432000"/>
          </a:xfrm>
        </p:spPr>
        <p:txBody>
          <a:bodyPr/>
          <a:lstStyle>
            <a:lvl1pPr>
              <a:defRPr>
                <a:solidFill>
                  <a:schemeClr val="tx1">
                    <a:lumMod val="75000"/>
                    <a:lumOff val="25000"/>
                  </a:schemeClr>
                </a:solidFill>
              </a:defRPr>
            </a:lvl1pPr>
          </a:lstStyle>
          <a:p>
            <a:r>
              <a:rPr lang="en-US" noProof="0"/>
              <a:t>Click to edit page title</a:t>
            </a:r>
          </a:p>
        </p:txBody>
      </p:sp>
      <p:sp>
        <p:nvSpPr>
          <p:cNvPr id="4" name="Footer Placeholder 3">
            <a:extLst>
              <a:ext uri="{FF2B5EF4-FFF2-40B4-BE49-F238E27FC236}">
                <a16:creationId xmlns:a16="http://schemas.microsoft.com/office/drawing/2014/main" id="{57847F90-9DB6-4832-9EB7-393AADAE8B70}"/>
              </a:ext>
            </a:extLst>
          </p:cNvPr>
          <p:cNvSpPr>
            <a:spLocks noGrp="1"/>
          </p:cNvSpPr>
          <p:nvPr>
            <p:ph type="ftr" sz="quarter" idx="13"/>
          </p:nvPr>
        </p:nvSpPr>
        <p:spPr/>
        <p:txBody>
          <a:bodyPr/>
          <a:lstStyle/>
          <a:p>
            <a:r>
              <a:rPr lang="en-US" noProof="0" dirty="0"/>
              <a:t>Add a footer</a:t>
            </a:r>
          </a:p>
        </p:txBody>
      </p:sp>
      <p:sp>
        <p:nvSpPr>
          <p:cNvPr id="5" name="Slide Number Placeholder 4">
            <a:extLst>
              <a:ext uri="{FF2B5EF4-FFF2-40B4-BE49-F238E27FC236}">
                <a16:creationId xmlns:a16="http://schemas.microsoft.com/office/drawing/2014/main" id="{F64CFC6C-1D8B-46C9-B0F7-A8BD88D8AB46}"/>
              </a:ext>
            </a:extLst>
          </p:cNvPr>
          <p:cNvSpPr>
            <a:spLocks noGrp="1"/>
          </p:cNvSpPr>
          <p:nvPr>
            <p:ph type="sldNum" sz="quarter" idx="33"/>
          </p:nvPr>
        </p:nvSpPr>
        <p:spPr/>
        <p:txBody>
          <a:bodyPr/>
          <a:lstStyle/>
          <a:p>
            <a:fld id="{19B51A1E-902D-48AF-9020-955120F399B6}" type="slidenum">
              <a:rPr lang="en-US" noProof="0" smtClean="0"/>
              <a:pPr/>
              <a:t>‹#›</a:t>
            </a:fld>
            <a:endParaRPr lang="en-US" noProof="0" dirty="0"/>
          </a:p>
        </p:txBody>
      </p:sp>
      <p:sp>
        <p:nvSpPr>
          <p:cNvPr id="9" name="Content Placeholder 3">
            <a:extLst>
              <a:ext uri="{FF2B5EF4-FFF2-40B4-BE49-F238E27FC236}">
                <a16:creationId xmlns:a16="http://schemas.microsoft.com/office/drawing/2014/main" id="{EE1E0B79-3CC8-4DCF-8AEC-AC43BC9A3048}"/>
              </a:ext>
            </a:extLst>
          </p:cNvPr>
          <p:cNvSpPr>
            <a:spLocks noGrp="1"/>
          </p:cNvSpPr>
          <p:nvPr>
            <p:ph sz="half" idx="2"/>
          </p:nvPr>
        </p:nvSpPr>
        <p:spPr>
          <a:xfrm>
            <a:off x="6311886" y="1007250"/>
            <a:ext cx="5460114" cy="5169713"/>
          </a:xfrm>
        </p:spPr>
        <p:txBody>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0" name="Content Placeholder 2">
            <a:extLst>
              <a:ext uri="{FF2B5EF4-FFF2-40B4-BE49-F238E27FC236}">
                <a16:creationId xmlns:a16="http://schemas.microsoft.com/office/drawing/2014/main" id="{15546508-E26C-46CD-8939-D20E71BF4ED7}"/>
              </a:ext>
            </a:extLst>
          </p:cNvPr>
          <p:cNvSpPr>
            <a:spLocks noGrp="1"/>
          </p:cNvSpPr>
          <p:nvPr>
            <p:ph sz="half" idx="1"/>
          </p:nvPr>
        </p:nvSpPr>
        <p:spPr>
          <a:xfrm>
            <a:off x="431999" y="1007250"/>
            <a:ext cx="5448115" cy="5169713"/>
          </a:xfrm>
        </p:spPr>
        <p:txBody>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Tree>
    <p:extLst>
      <p:ext uri="{BB962C8B-B14F-4D97-AF65-F5344CB8AC3E}">
        <p14:creationId xmlns:p14="http://schemas.microsoft.com/office/powerpoint/2010/main" val="61555331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EE479C-D1F6-4BAC-80D2-90EF74E3261A}"/>
              </a:ext>
            </a:extLst>
          </p:cNvPr>
          <p:cNvSpPr>
            <a:spLocks noGrp="1"/>
          </p:cNvSpPr>
          <p:nvPr>
            <p:ph type="title" hasCustomPrompt="1"/>
          </p:nvPr>
        </p:nvSpPr>
        <p:spPr>
          <a:xfrm>
            <a:off x="432000" y="432000"/>
            <a:ext cx="11340000" cy="432000"/>
          </a:xfrm>
        </p:spPr>
        <p:txBody>
          <a:bodyPr/>
          <a:lstStyle>
            <a:lvl1pPr>
              <a:defRPr>
                <a:solidFill>
                  <a:schemeClr val="tx1">
                    <a:lumMod val="75000"/>
                    <a:lumOff val="25000"/>
                  </a:schemeClr>
                </a:solidFill>
              </a:defRPr>
            </a:lvl1pPr>
          </a:lstStyle>
          <a:p>
            <a:r>
              <a:rPr lang="en-US" noProof="0"/>
              <a:t>Click to edit page title</a:t>
            </a:r>
          </a:p>
        </p:txBody>
      </p:sp>
      <p:sp>
        <p:nvSpPr>
          <p:cNvPr id="4" name="Footer Placeholder 3">
            <a:extLst>
              <a:ext uri="{FF2B5EF4-FFF2-40B4-BE49-F238E27FC236}">
                <a16:creationId xmlns:a16="http://schemas.microsoft.com/office/drawing/2014/main" id="{57847F90-9DB6-4832-9EB7-393AADAE8B70}"/>
              </a:ext>
            </a:extLst>
          </p:cNvPr>
          <p:cNvSpPr>
            <a:spLocks noGrp="1"/>
          </p:cNvSpPr>
          <p:nvPr>
            <p:ph type="ftr" sz="quarter" idx="13"/>
          </p:nvPr>
        </p:nvSpPr>
        <p:spPr/>
        <p:txBody>
          <a:bodyPr/>
          <a:lstStyle/>
          <a:p>
            <a:r>
              <a:rPr lang="en-US" noProof="0" dirty="0"/>
              <a:t>Add a footer</a:t>
            </a:r>
          </a:p>
        </p:txBody>
      </p:sp>
      <p:sp>
        <p:nvSpPr>
          <p:cNvPr id="5" name="Slide Number Placeholder 4">
            <a:extLst>
              <a:ext uri="{FF2B5EF4-FFF2-40B4-BE49-F238E27FC236}">
                <a16:creationId xmlns:a16="http://schemas.microsoft.com/office/drawing/2014/main" id="{F64CFC6C-1D8B-46C9-B0F7-A8BD88D8AB46}"/>
              </a:ext>
            </a:extLst>
          </p:cNvPr>
          <p:cNvSpPr>
            <a:spLocks noGrp="1"/>
          </p:cNvSpPr>
          <p:nvPr>
            <p:ph type="sldNum" sz="quarter" idx="33"/>
          </p:nvPr>
        </p:nvSpPr>
        <p:spPr/>
        <p:txBody>
          <a:bodyPr/>
          <a:lstStyle/>
          <a:p>
            <a:fld id="{19B51A1E-902D-48AF-9020-955120F399B6}" type="slidenum">
              <a:rPr lang="en-US" noProof="0" smtClean="0"/>
              <a:pPr/>
              <a:t>‹#›</a:t>
            </a:fld>
            <a:endParaRPr lang="en-US" noProof="0" dirty="0"/>
          </a:p>
        </p:txBody>
      </p:sp>
      <p:sp>
        <p:nvSpPr>
          <p:cNvPr id="11" name="Rectangle 10" descr="Accent block left">
            <a:extLst>
              <a:ext uri="{FF2B5EF4-FFF2-40B4-BE49-F238E27FC236}">
                <a16:creationId xmlns:a16="http://schemas.microsoft.com/office/drawing/2014/main" id="{48A1A904-FE62-4BE3-BAE9-0EEAE7B1E38C}"/>
              </a:ext>
              <a:ext uri="{C183D7F6-B498-43B3-948B-1728B52AA6E4}">
                <adec:decorative xmlns:adec="http://schemas.microsoft.com/office/drawing/2017/decorative" val="1"/>
              </a:ext>
            </a:extLst>
          </p:cNvPr>
          <p:cNvSpPr/>
          <p:nvPr userDrawn="1"/>
        </p:nvSpPr>
        <p:spPr>
          <a:xfrm>
            <a:off x="431800" y="1016231"/>
            <a:ext cx="1984175" cy="11482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endParaRPr lang="en-US" noProof="0" dirty="0"/>
          </a:p>
        </p:txBody>
      </p:sp>
      <p:sp>
        <p:nvSpPr>
          <p:cNvPr id="12" name="Rectangle 11" descr="Accent bar right&#10;">
            <a:extLst>
              <a:ext uri="{FF2B5EF4-FFF2-40B4-BE49-F238E27FC236}">
                <a16:creationId xmlns:a16="http://schemas.microsoft.com/office/drawing/2014/main" id="{3E8A46E0-47C2-4441-B7DD-F621A80F1FC8}"/>
              </a:ext>
              <a:ext uri="{C183D7F6-B498-43B3-948B-1728B52AA6E4}">
                <adec:decorative xmlns:adec="http://schemas.microsoft.com/office/drawing/2017/decorative" val="1"/>
              </a:ext>
            </a:extLst>
          </p:cNvPr>
          <p:cNvSpPr/>
          <p:nvPr userDrawn="1"/>
        </p:nvSpPr>
        <p:spPr>
          <a:xfrm>
            <a:off x="6299887" y="1016231"/>
            <a:ext cx="1984175" cy="114824"/>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endParaRPr lang="en-US" noProof="0" dirty="0"/>
          </a:p>
        </p:txBody>
      </p:sp>
      <p:sp>
        <p:nvSpPr>
          <p:cNvPr id="14" name="Text Placeholder 2">
            <a:extLst>
              <a:ext uri="{FF2B5EF4-FFF2-40B4-BE49-F238E27FC236}">
                <a16:creationId xmlns:a16="http://schemas.microsoft.com/office/drawing/2014/main" id="{D902C307-6561-4E11-9899-1F34830AE8AB}"/>
              </a:ext>
            </a:extLst>
          </p:cNvPr>
          <p:cNvSpPr>
            <a:spLocks noGrp="1"/>
          </p:cNvSpPr>
          <p:nvPr>
            <p:ph type="body" idx="1"/>
          </p:nvPr>
        </p:nvSpPr>
        <p:spPr>
          <a:xfrm>
            <a:off x="431800" y="1224128"/>
            <a:ext cx="5448115" cy="35877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noProof="0"/>
              <a:t>Click to edit Master text styles</a:t>
            </a:r>
          </a:p>
        </p:txBody>
      </p:sp>
      <p:sp>
        <p:nvSpPr>
          <p:cNvPr id="16" name="Text Placeholder 4">
            <a:extLst>
              <a:ext uri="{FF2B5EF4-FFF2-40B4-BE49-F238E27FC236}">
                <a16:creationId xmlns:a16="http://schemas.microsoft.com/office/drawing/2014/main" id="{CD73439B-6B1B-47C5-B2B0-409015FB3398}"/>
              </a:ext>
            </a:extLst>
          </p:cNvPr>
          <p:cNvSpPr>
            <a:spLocks noGrp="1"/>
          </p:cNvSpPr>
          <p:nvPr>
            <p:ph type="body" sz="quarter" idx="3"/>
          </p:nvPr>
        </p:nvSpPr>
        <p:spPr>
          <a:xfrm>
            <a:off x="6312086" y="1224128"/>
            <a:ext cx="5447914" cy="35877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noProof="0"/>
              <a:t>Click to edit Master text styles</a:t>
            </a:r>
          </a:p>
        </p:txBody>
      </p:sp>
      <p:sp>
        <p:nvSpPr>
          <p:cNvPr id="17" name="Content Placeholder 5">
            <a:extLst>
              <a:ext uri="{FF2B5EF4-FFF2-40B4-BE49-F238E27FC236}">
                <a16:creationId xmlns:a16="http://schemas.microsoft.com/office/drawing/2014/main" id="{12AC6878-44C6-4445-A225-70C0DC482EDF}"/>
              </a:ext>
            </a:extLst>
          </p:cNvPr>
          <p:cNvSpPr>
            <a:spLocks noGrp="1"/>
          </p:cNvSpPr>
          <p:nvPr>
            <p:ph sz="quarter" idx="4"/>
          </p:nvPr>
        </p:nvSpPr>
        <p:spPr>
          <a:xfrm>
            <a:off x="6299886" y="1955731"/>
            <a:ext cx="5447914" cy="4233932"/>
          </a:xfrm>
        </p:spPr>
        <p:txBody>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8" name="Content Placeholder 3">
            <a:extLst>
              <a:ext uri="{FF2B5EF4-FFF2-40B4-BE49-F238E27FC236}">
                <a16:creationId xmlns:a16="http://schemas.microsoft.com/office/drawing/2014/main" id="{6D675DA8-374F-4915-973A-53612A41FFC1}"/>
              </a:ext>
            </a:extLst>
          </p:cNvPr>
          <p:cNvSpPr>
            <a:spLocks noGrp="1"/>
          </p:cNvSpPr>
          <p:nvPr>
            <p:ph sz="half" idx="2"/>
          </p:nvPr>
        </p:nvSpPr>
        <p:spPr>
          <a:xfrm>
            <a:off x="431800" y="1943031"/>
            <a:ext cx="5447914" cy="4246632"/>
          </a:xfrm>
        </p:spPr>
        <p:txBody>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Tree>
    <p:extLst>
      <p:ext uri="{BB962C8B-B14F-4D97-AF65-F5344CB8AC3E}">
        <p14:creationId xmlns:p14="http://schemas.microsoft.com/office/powerpoint/2010/main" val="362531509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EE479C-D1F6-4BAC-80D2-90EF74E3261A}"/>
              </a:ext>
            </a:extLst>
          </p:cNvPr>
          <p:cNvSpPr>
            <a:spLocks noGrp="1"/>
          </p:cNvSpPr>
          <p:nvPr>
            <p:ph type="title" hasCustomPrompt="1"/>
          </p:nvPr>
        </p:nvSpPr>
        <p:spPr>
          <a:xfrm>
            <a:off x="432000" y="432000"/>
            <a:ext cx="3932037" cy="1411276"/>
          </a:xfrm>
        </p:spPr>
        <p:txBody>
          <a:bodyPr anchor="b"/>
          <a:lstStyle>
            <a:lvl1pPr>
              <a:defRPr>
                <a:solidFill>
                  <a:schemeClr val="tx1">
                    <a:lumMod val="75000"/>
                    <a:lumOff val="25000"/>
                  </a:schemeClr>
                </a:solidFill>
              </a:defRPr>
            </a:lvl1pPr>
          </a:lstStyle>
          <a:p>
            <a:r>
              <a:rPr lang="en-US" noProof="0"/>
              <a:t>Click to edit page title</a:t>
            </a:r>
          </a:p>
        </p:txBody>
      </p:sp>
      <p:sp>
        <p:nvSpPr>
          <p:cNvPr id="4" name="Footer Placeholder 3">
            <a:extLst>
              <a:ext uri="{FF2B5EF4-FFF2-40B4-BE49-F238E27FC236}">
                <a16:creationId xmlns:a16="http://schemas.microsoft.com/office/drawing/2014/main" id="{57847F90-9DB6-4832-9EB7-393AADAE8B70}"/>
              </a:ext>
            </a:extLst>
          </p:cNvPr>
          <p:cNvSpPr>
            <a:spLocks noGrp="1"/>
          </p:cNvSpPr>
          <p:nvPr>
            <p:ph type="ftr" sz="quarter" idx="13"/>
          </p:nvPr>
        </p:nvSpPr>
        <p:spPr/>
        <p:txBody>
          <a:bodyPr/>
          <a:lstStyle/>
          <a:p>
            <a:r>
              <a:rPr lang="en-US" noProof="0" dirty="0"/>
              <a:t>Add a footer</a:t>
            </a:r>
          </a:p>
        </p:txBody>
      </p:sp>
      <p:sp>
        <p:nvSpPr>
          <p:cNvPr id="5" name="Slide Number Placeholder 4">
            <a:extLst>
              <a:ext uri="{FF2B5EF4-FFF2-40B4-BE49-F238E27FC236}">
                <a16:creationId xmlns:a16="http://schemas.microsoft.com/office/drawing/2014/main" id="{F64CFC6C-1D8B-46C9-B0F7-A8BD88D8AB46}"/>
              </a:ext>
            </a:extLst>
          </p:cNvPr>
          <p:cNvSpPr>
            <a:spLocks noGrp="1"/>
          </p:cNvSpPr>
          <p:nvPr>
            <p:ph type="sldNum" sz="quarter" idx="33"/>
          </p:nvPr>
        </p:nvSpPr>
        <p:spPr/>
        <p:txBody>
          <a:bodyPr/>
          <a:lstStyle/>
          <a:p>
            <a:fld id="{19B51A1E-902D-48AF-9020-955120F399B6}" type="slidenum">
              <a:rPr lang="en-US" noProof="0" smtClean="0"/>
              <a:pPr/>
              <a:t>‹#›</a:t>
            </a:fld>
            <a:endParaRPr lang="en-US" noProof="0" dirty="0"/>
          </a:p>
        </p:txBody>
      </p:sp>
      <p:sp>
        <p:nvSpPr>
          <p:cNvPr id="11" name="Rectangle 10" descr="Accent block left">
            <a:extLst>
              <a:ext uri="{FF2B5EF4-FFF2-40B4-BE49-F238E27FC236}">
                <a16:creationId xmlns:a16="http://schemas.microsoft.com/office/drawing/2014/main" id="{48A1A904-FE62-4BE3-BAE9-0EEAE7B1E38C}"/>
              </a:ext>
              <a:ext uri="{C183D7F6-B498-43B3-948B-1728B52AA6E4}">
                <adec:decorative xmlns:adec="http://schemas.microsoft.com/office/drawing/2017/decorative" val="1"/>
              </a:ext>
            </a:extLst>
          </p:cNvPr>
          <p:cNvSpPr/>
          <p:nvPr userDrawn="1"/>
        </p:nvSpPr>
        <p:spPr>
          <a:xfrm>
            <a:off x="431800" y="1892926"/>
            <a:ext cx="1984175" cy="11482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endParaRPr lang="en-US" noProof="0" dirty="0"/>
          </a:p>
        </p:txBody>
      </p:sp>
      <p:sp>
        <p:nvSpPr>
          <p:cNvPr id="14" name="Content Placeholder 2">
            <a:extLst>
              <a:ext uri="{FF2B5EF4-FFF2-40B4-BE49-F238E27FC236}">
                <a16:creationId xmlns:a16="http://schemas.microsoft.com/office/drawing/2014/main" id="{85B68CA9-AC4C-4D15-9BA1-A9F1AC5606DA}"/>
              </a:ext>
            </a:extLst>
          </p:cNvPr>
          <p:cNvSpPr>
            <a:spLocks noGrp="1"/>
          </p:cNvSpPr>
          <p:nvPr>
            <p:ph idx="1"/>
          </p:nvPr>
        </p:nvSpPr>
        <p:spPr>
          <a:xfrm>
            <a:off x="4788816" y="432001"/>
            <a:ext cx="6971184" cy="5429050"/>
          </a:xfrm>
        </p:spPr>
        <p:txBody>
          <a:bodyPr/>
          <a:lstStyle>
            <a:lvl1pPr>
              <a:defRPr sz="2000"/>
            </a:lvl1pPr>
            <a:lvl2pPr>
              <a:defRPr sz="1800"/>
            </a:lvl2pPr>
            <a:lvl3pPr>
              <a:defRPr sz="1600"/>
            </a:lvl3pPr>
            <a:lvl4pPr>
              <a:defRPr sz="1400"/>
            </a:lvl4pPr>
            <a:lvl5pPr>
              <a:defRPr sz="1400"/>
            </a:lvl5pPr>
            <a:lvl6pPr>
              <a:defRPr sz="2000"/>
            </a:lvl6pPr>
            <a:lvl7pPr>
              <a:defRPr sz="2000"/>
            </a:lvl7pPr>
            <a:lvl8pPr>
              <a:defRPr sz="2000"/>
            </a:lvl8pPr>
            <a:lvl9pPr>
              <a:defRPr sz="2000"/>
            </a:lvl9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5" name="Text Placeholder 3">
            <a:extLst>
              <a:ext uri="{FF2B5EF4-FFF2-40B4-BE49-F238E27FC236}">
                <a16:creationId xmlns:a16="http://schemas.microsoft.com/office/drawing/2014/main" id="{29B24D8A-D8A5-4F57-A260-A4CF75FCB3BD}"/>
              </a:ext>
            </a:extLst>
          </p:cNvPr>
          <p:cNvSpPr>
            <a:spLocks noGrp="1"/>
          </p:cNvSpPr>
          <p:nvPr>
            <p:ph type="body" sz="half" idx="2"/>
          </p:nvPr>
        </p:nvSpPr>
        <p:spPr>
          <a:xfrm>
            <a:off x="432000"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noProof="0"/>
              <a:t>Click to edit Master text styles</a:t>
            </a:r>
          </a:p>
        </p:txBody>
      </p:sp>
    </p:spTree>
    <p:extLst>
      <p:ext uri="{BB962C8B-B14F-4D97-AF65-F5344CB8AC3E}">
        <p14:creationId xmlns:p14="http://schemas.microsoft.com/office/powerpoint/2010/main" val="80143274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EE479C-D1F6-4BAC-80D2-90EF74E3261A}"/>
              </a:ext>
            </a:extLst>
          </p:cNvPr>
          <p:cNvSpPr>
            <a:spLocks noGrp="1"/>
          </p:cNvSpPr>
          <p:nvPr>
            <p:ph type="title" hasCustomPrompt="1"/>
          </p:nvPr>
        </p:nvSpPr>
        <p:spPr>
          <a:xfrm>
            <a:off x="432000" y="432000"/>
            <a:ext cx="3932037" cy="1411276"/>
          </a:xfrm>
        </p:spPr>
        <p:txBody>
          <a:bodyPr anchor="b"/>
          <a:lstStyle>
            <a:lvl1pPr>
              <a:defRPr>
                <a:solidFill>
                  <a:schemeClr val="tx1">
                    <a:lumMod val="75000"/>
                    <a:lumOff val="25000"/>
                  </a:schemeClr>
                </a:solidFill>
              </a:defRPr>
            </a:lvl1pPr>
          </a:lstStyle>
          <a:p>
            <a:r>
              <a:rPr lang="en-US" noProof="0"/>
              <a:t>Click to edit page title</a:t>
            </a:r>
          </a:p>
        </p:txBody>
      </p:sp>
      <p:sp>
        <p:nvSpPr>
          <p:cNvPr id="4" name="Footer Placeholder 3">
            <a:extLst>
              <a:ext uri="{FF2B5EF4-FFF2-40B4-BE49-F238E27FC236}">
                <a16:creationId xmlns:a16="http://schemas.microsoft.com/office/drawing/2014/main" id="{57847F90-9DB6-4832-9EB7-393AADAE8B70}"/>
              </a:ext>
            </a:extLst>
          </p:cNvPr>
          <p:cNvSpPr>
            <a:spLocks noGrp="1"/>
          </p:cNvSpPr>
          <p:nvPr>
            <p:ph type="ftr" sz="quarter" idx="13"/>
          </p:nvPr>
        </p:nvSpPr>
        <p:spPr/>
        <p:txBody>
          <a:bodyPr/>
          <a:lstStyle/>
          <a:p>
            <a:r>
              <a:rPr lang="en-US" noProof="0" dirty="0"/>
              <a:t>Add a footer</a:t>
            </a:r>
          </a:p>
        </p:txBody>
      </p:sp>
      <p:sp>
        <p:nvSpPr>
          <p:cNvPr id="5" name="Slide Number Placeholder 4">
            <a:extLst>
              <a:ext uri="{FF2B5EF4-FFF2-40B4-BE49-F238E27FC236}">
                <a16:creationId xmlns:a16="http://schemas.microsoft.com/office/drawing/2014/main" id="{F64CFC6C-1D8B-46C9-B0F7-A8BD88D8AB46}"/>
              </a:ext>
            </a:extLst>
          </p:cNvPr>
          <p:cNvSpPr>
            <a:spLocks noGrp="1"/>
          </p:cNvSpPr>
          <p:nvPr>
            <p:ph type="sldNum" sz="quarter" idx="33"/>
          </p:nvPr>
        </p:nvSpPr>
        <p:spPr/>
        <p:txBody>
          <a:bodyPr/>
          <a:lstStyle/>
          <a:p>
            <a:fld id="{19B51A1E-902D-48AF-9020-955120F399B6}" type="slidenum">
              <a:rPr lang="en-US" noProof="0" smtClean="0"/>
              <a:pPr/>
              <a:t>‹#›</a:t>
            </a:fld>
            <a:endParaRPr lang="en-US" noProof="0" dirty="0"/>
          </a:p>
        </p:txBody>
      </p:sp>
      <p:sp>
        <p:nvSpPr>
          <p:cNvPr id="11" name="Rectangle 10" descr="Accent block left">
            <a:extLst>
              <a:ext uri="{FF2B5EF4-FFF2-40B4-BE49-F238E27FC236}">
                <a16:creationId xmlns:a16="http://schemas.microsoft.com/office/drawing/2014/main" id="{48A1A904-FE62-4BE3-BAE9-0EEAE7B1E38C}"/>
              </a:ext>
              <a:ext uri="{C183D7F6-B498-43B3-948B-1728B52AA6E4}">
                <adec:decorative xmlns:adec="http://schemas.microsoft.com/office/drawing/2017/decorative" val="1"/>
              </a:ext>
            </a:extLst>
          </p:cNvPr>
          <p:cNvSpPr/>
          <p:nvPr userDrawn="1"/>
        </p:nvSpPr>
        <p:spPr>
          <a:xfrm>
            <a:off x="431800" y="1892926"/>
            <a:ext cx="1984175" cy="114824"/>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endParaRPr lang="en-US" noProof="0" dirty="0"/>
          </a:p>
        </p:txBody>
      </p:sp>
      <p:sp>
        <p:nvSpPr>
          <p:cNvPr id="9" name="Text Placeholder 3">
            <a:extLst>
              <a:ext uri="{FF2B5EF4-FFF2-40B4-BE49-F238E27FC236}">
                <a16:creationId xmlns:a16="http://schemas.microsoft.com/office/drawing/2014/main" id="{3E50A411-2E68-4F4D-B4BC-62E87C633658}"/>
              </a:ext>
            </a:extLst>
          </p:cNvPr>
          <p:cNvSpPr>
            <a:spLocks noGrp="1"/>
          </p:cNvSpPr>
          <p:nvPr>
            <p:ph type="body" sz="half" idx="2"/>
          </p:nvPr>
        </p:nvSpPr>
        <p:spPr>
          <a:xfrm>
            <a:off x="432000"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noProof="0"/>
              <a:t>Click to edit Master text styles</a:t>
            </a:r>
          </a:p>
        </p:txBody>
      </p:sp>
      <p:sp>
        <p:nvSpPr>
          <p:cNvPr id="10" name="Picture Placeholder 2">
            <a:extLst>
              <a:ext uri="{FF2B5EF4-FFF2-40B4-BE49-F238E27FC236}">
                <a16:creationId xmlns:a16="http://schemas.microsoft.com/office/drawing/2014/main" id="{2FBF39A8-0BD5-48FD-9993-F595D4F727C1}"/>
              </a:ext>
            </a:extLst>
          </p:cNvPr>
          <p:cNvSpPr>
            <a:spLocks noGrp="1"/>
          </p:cNvSpPr>
          <p:nvPr>
            <p:ph type="pic" idx="1"/>
          </p:nvPr>
        </p:nvSpPr>
        <p:spPr>
          <a:xfrm>
            <a:off x="4788816" y="432001"/>
            <a:ext cx="6971184" cy="542905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noProof="0" dirty="0"/>
              <a:t>Click icon to add picture</a:t>
            </a:r>
          </a:p>
        </p:txBody>
      </p:sp>
    </p:spTree>
    <p:extLst>
      <p:ext uri="{BB962C8B-B14F-4D97-AF65-F5344CB8AC3E}">
        <p14:creationId xmlns:p14="http://schemas.microsoft.com/office/powerpoint/2010/main" val="204063337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Divider Slide 1">
    <p:bg>
      <p:bgPr>
        <a:solidFill>
          <a:schemeClr val="bg1">
            <a:lumMod val="95000"/>
          </a:schemeClr>
        </a:solidFill>
        <a:effectLst/>
      </p:bgPr>
    </p:bg>
    <p:spTree>
      <p:nvGrpSpPr>
        <p:cNvPr id="1" name=""/>
        <p:cNvGrpSpPr/>
        <p:nvPr/>
      </p:nvGrpSpPr>
      <p:grpSpPr>
        <a:xfrm>
          <a:off x="0" y="0"/>
          <a:ext cx="0" cy="0"/>
          <a:chOff x="0" y="0"/>
          <a:chExt cx="0" cy="0"/>
        </a:xfrm>
      </p:grpSpPr>
      <p:sp>
        <p:nvSpPr>
          <p:cNvPr id="41" name="Picture Placeholder 40">
            <a:extLst>
              <a:ext uri="{FF2B5EF4-FFF2-40B4-BE49-F238E27FC236}">
                <a16:creationId xmlns:a16="http://schemas.microsoft.com/office/drawing/2014/main" id="{EB7F0EE8-BE52-4A79-8FC8-4A2487FA01FC}"/>
              </a:ext>
            </a:extLst>
          </p:cNvPr>
          <p:cNvSpPr>
            <a:spLocks noGrp="1"/>
          </p:cNvSpPr>
          <p:nvPr>
            <p:ph type="pic" sz="quarter" idx="10" hasCustomPrompt="1"/>
          </p:nvPr>
        </p:nvSpPr>
        <p:spPr>
          <a:xfrm>
            <a:off x="0" y="0"/>
            <a:ext cx="9780588" cy="6371351"/>
          </a:xfrm>
          <a:solidFill>
            <a:schemeClr val="bg1">
              <a:lumMod val="85000"/>
            </a:schemeClr>
          </a:solidFill>
        </p:spPr>
        <p:txBody>
          <a:bodyPr anchor="ctr"/>
          <a:lstStyle>
            <a:lvl1pPr marL="0" indent="0" algn="ctr">
              <a:buNone/>
              <a:defRPr sz="1200" i="1">
                <a:latin typeface="Times New Roman" panose="02020603050405020304" pitchFamily="18" charset="0"/>
                <a:cs typeface="Times New Roman" panose="02020603050405020304" pitchFamily="18" charset="0"/>
              </a:defRPr>
            </a:lvl1pPr>
          </a:lstStyle>
          <a:p>
            <a:r>
              <a:rPr lang="en-US" noProof="0" dirty="0"/>
              <a:t>Insert or Drag and Drop </a:t>
            </a:r>
            <a:br>
              <a:rPr lang="en-US" noProof="0" dirty="0"/>
            </a:br>
            <a:r>
              <a:rPr lang="en-US" noProof="0" dirty="0"/>
              <a:t>your Photo Here</a:t>
            </a:r>
          </a:p>
        </p:txBody>
      </p:sp>
      <p:sp>
        <p:nvSpPr>
          <p:cNvPr id="2" name="Title 1">
            <a:extLst>
              <a:ext uri="{FF2B5EF4-FFF2-40B4-BE49-F238E27FC236}">
                <a16:creationId xmlns:a16="http://schemas.microsoft.com/office/drawing/2014/main" id="{00F23EB7-E336-46EB-A4A0-3DB7A6BF4CE1}"/>
              </a:ext>
            </a:extLst>
          </p:cNvPr>
          <p:cNvSpPr>
            <a:spLocks noGrp="1"/>
          </p:cNvSpPr>
          <p:nvPr>
            <p:ph type="ctrTitle" hasCustomPrompt="1"/>
          </p:nvPr>
        </p:nvSpPr>
        <p:spPr>
          <a:xfrm>
            <a:off x="6235700" y="2204792"/>
            <a:ext cx="5956300" cy="1944000"/>
          </a:xfrm>
          <a:solidFill>
            <a:schemeClr val="bg1"/>
          </a:solidFill>
        </p:spPr>
        <p:txBody>
          <a:bodyPr vert="horz" lIns="180000" tIns="180000" rIns="252000" bIns="180000" rtlCol="0" anchor="t">
            <a:noAutofit/>
          </a:bodyPr>
          <a:lstStyle>
            <a:lvl1pPr algn="r">
              <a:defRPr lang="en-ZA" sz="6000" b="1" spc="-300" dirty="0"/>
            </a:lvl1pPr>
          </a:lstStyle>
          <a:p>
            <a:pPr lvl="0" algn="r"/>
            <a:r>
              <a:rPr lang="en-US" noProof="0"/>
              <a:t>Click to edit section divider</a:t>
            </a:r>
          </a:p>
        </p:txBody>
      </p:sp>
      <p:sp>
        <p:nvSpPr>
          <p:cNvPr id="7" name="Subtitle 2">
            <a:extLst>
              <a:ext uri="{FF2B5EF4-FFF2-40B4-BE49-F238E27FC236}">
                <a16:creationId xmlns:a16="http://schemas.microsoft.com/office/drawing/2014/main" id="{9E4D4535-D519-40ED-B8A4-2EA1276BB652}"/>
              </a:ext>
            </a:extLst>
          </p:cNvPr>
          <p:cNvSpPr>
            <a:spLocks noGrp="1"/>
          </p:cNvSpPr>
          <p:nvPr>
            <p:ph type="body" sz="quarter" idx="13" hasCustomPrompt="1"/>
          </p:nvPr>
        </p:nvSpPr>
        <p:spPr>
          <a:xfrm>
            <a:off x="6235700" y="4148860"/>
            <a:ext cx="5956300" cy="1100565"/>
          </a:xfrm>
          <a:solidFill>
            <a:schemeClr val="tx1">
              <a:alpha val="80000"/>
            </a:schemeClr>
          </a:solidFill>
        </p:spPr>
        <p:txBody>
          <a:bodyPr lIns="180000" tIns="180000" rIns="252000" bIns="180000"/>
          <a:lstStyle>
            <a:lvl1pPr marL="0" indent="0" algn="r">
              <a:buNone/>
              <a:defRPr sz="1800">
                <a:solidFill>
                  <a:schemeClr val="bg1"/>
                </a:solidFill>
              </a:defRPr>
            </a:lvl1pPr>
            <a:lvl2pPr marL="266700" indent="0" algn="r">
              <a:buNone/>
              <a:defRPr sz="1800">
                <a:solidFill>
                  <a:schemeClr val="bg1"/>
                </a:solidFill>
              </a:defRPr>
            </a:lvl2pPr>
            <a:lvl3pPr marL="542925" indent="0" algn="r">
              <a:buNone/>
              <a:defRPr sz="1800">
                <a:solidFill>
                  <a:schemeClr val="bg1"/>
                </a:solidFill>
              </a:defRPr>
            </a:lvl3pPr>
            <a:lvl4pPr marL="809625" indent="0" algn="r">
              <a:buNone/>
              <a:defRPr sz="1800">
                <a:solidFill>
                  <a:schemeClr val="bg1"/>
                </a:solidFill>
              </a:defRPr>
            </a:lvl4pPr>
            <a:lvl5pPr marL="1076325" indent="0" algn="r">
              <a:buNone/>
              <a:defRPr sz="1800">
                <a:solidFill>
                  <a:schemeClr val="bg1"/>
                </a:solidFill>
              </a:defRPr>
            </a:lvl5pPr>
          </a:lstStyle>
          <a:p>
            <a:pPr lvl="0"/>
            <a:r>
              <a:rPr lang="en-US" noProof="0"/>
              <a:t>Click to edit Master subtitle style</a:t>
            </a:r>
          </a:p>
        </p:txBody>
      </p:sp>
      <p:sp>
        <p:nvSpPr>
          <p:cNvPr id="4" name="Footer Placeholder 3">
            <a:extLst>
              <a:ext uri="{FF2B5EF4-FFF2-40B4-BE49-F238E27FC236}">
                <a16:creationId xmlns:a16="http://schemas.microsoft.com/office/drawing/2014/main" id="{6816FE98-6A12-44EC-8485-8B5EFABDF9B2}"/>
              </a:ext>
            </a:extLst>
          </p:cNvPr>
          <p:cNvSpPr>
            <a:spLocks noGrp="1"/>
          </p:cNvSpPr>
          <p:nvPr>
            <p:ph type="ftr" sz="quarter" idx="11"/>
          </p:nvPr>
        </p:nvSpPr>
        <p:spPr/>
        <p:txBody>
          <a:bodyPr/>
          <a:lstStyle/>
          <a:p>
            <a:r>
              <a:rPr lang="en-US" noProof="0" dirty="0"/>
              <a:t>Add a footer</a:t>
            </a:r>
          </a:p>
        </p:txBody>
      </p:sp>
      <p:sp>
        <p:nvSpPr>
          <p:cNvPr id="8" name="Rectangle 7">
            <a:extLst>
              <a:ext uri="{FF2B5EF4-FFF2-40B4-BE49-F238E27FC236}">
                <a16:creationId xmlns:a16="http://schemas.microsoft.com/office/drawing/2014/main" id="{51DD44D8-4A8F-4693-B90A-166855B29D25}"/>
              </a:ext>
            </a:extLst>
          </p:cNvPr>
          <p:cNvSpPr/>
          <p:nvPr userDrawn="1"/>
        </p:nvSpPr>
        <p:spPr>
          <a:xfrm>
            <a:off x="9780588" y="5247782"/>
            <a:ext cx="2411412" cy="114824"/>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3" name="Rectangle 12">
            <a:extLst>
              <a:ext uri="{FF2B5EF4-FFF2-40B4-BE49-F238E27FC236}">
                <a16:creationId xmlns:a16="http://schemas.microsoft.com/office/drawing/2014/main" id="{EC0FBB1B-4F0E-4365-BF27-3150FC6C3B90}"/>
              </a:ext>
            </a:extLst>
          </p:cNvPr>
          <p:cNvSpPr/>
          <p:nvPr userDrawn="1"/>
        </p:nvSpPr>
        <p:spPr>
          <a:xfrm>
            <a:off x="9780103" y="6803351"/>
            <a:ext cx="1979897" cy="5465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4" name="Rectangle 13">
            <a:extLst>
              <a:ext uri="{FF2B5EF4-FFF2-40B4-BE49-F238E27FC236}">
                <a16:creationId xmlns:a16="http://schemas.microsoft.com/office/drawing/2014/main" id="{7A13D8A8-6C3D-4527-959D-41C3213F7F02}"/>
              </a:ext>
            </a:extLst>
          </p:cNvPr>
          <p:cNvSpPr/>
          <p:nvPr userDrawn="1"/>
        </p:nvSpPr>
        <p:spPr>
          <a:xfrm>
            <a:off x="0" y="6803351"/>
            <a:ext cx="9780104" cy="5465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5" name="Rectangle 14">
            <a:extLst>
              <a:ext uri="{FF2B5EF4-FFF2-40B4-BE49-F238E27FC236}">
                <a16:creationId xmlns:a16="http://schemas.microsoft.com/office/drawing/2014/main" id="{9504A767-1C0B-484E-BF7D-CD42D30A52EE}"/>
              </a:ext>
            </a:extLst>
          </p:cNvPr>
          <p:cNvSpPr/>
          <p:nvPr userDrawn="1"/>
        </p:nvSpPr>
        <p:spPr>
          <a:xfrm>
            <a:off x="11760000" y="6803351"/>
            <a:ext cx="432000" cy="5465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5" name="Slide Number Placeholder 4">
            <a:extLst>
              <a:ext uri="{FF2B5EF4-FFF2-40B4-BE49-F238E27FC236}">
                <a16:creationId xmlns:a16="http://schemas.microsoft.com/office/drawing/2014/main" id="{F50EF489-F21B-4E7C-9A44-D3CC8DC34F5F}"/>
              </a:ext>
            </a:extLst>
          </p:cNvPr>
          <p:cNvSpPr>
            <a:spLocks noGrp="1"/>
          </p:cNvSpPr>
          <p:nvPr>
            <p:ph type="sldNum" sz="quarter" idx="12"/>
          </p:nvPr>
        </p:nvSpPr>
        <p:spPr/>
        <p:txBody>
          <a:bodyPr/>
          <a:lstStyle/>
          <a:p>
            <a:fld id="{19B51A1E-902D-48AF-9020-955120F399B6}" type="slidenum">
              <a:rPr lang="en-US" noProof="0" smtClean="0"/>
              <a:pPr/>
              <a:t>‹#›</a:t>
            </a:fld>
            <a:endParaRPr lang="en-US" noProof="0" dirty="0"/>
          </a:p>
        </p:txBody>
      </p:sp>
    </p:spTree>
    <p:extLst>
      <p:ext uri="{BB962C8B-B14F-4D97-AF65-F5344CB8AC3E}">
        <p14:creationId xmlns:p14="http://schemas.microsoft.com/office/powerpoint/2010/main" val="243715903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itle and Subtitl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C626A5-4FF6-42BD-858A-AE4B2C23A6BC}"/>
              </a:ext>
            </a:extLst>
          </p:cNvPr>
          <p:cNvSpPr>
            <a:spLocks noGrp="1"/>
          </p:cNvSpPr>
          <p:nvPr>
            <p:ph type="title" hasCustomPrompt="1"/>
          </p:nvPr>
        </p:nvSpPr>
        <p:spPr/>
        <p:txBody>
          <a:bodyPr/>
          <a:lstStyle>
            <a:lvl1pPr>
              <a:defRPr>
                <a:solidFill>
                  <a:schemeClr val="tx1">
                    <a:lumMod val="75000"/>
                    <a:lumOff val="25000"/>
                  </a:schemeClr>
                </a:solidFill>
              </a:defRPr>
            </a:lvl1pPr>
          </a:lstStyle>
          <a:p>
            <a:r>
              <a:rPr lang="en-US" noProof="0"/>
              <a:t>Click to edit page title</a:t>
            </a:r>
          </a:p>
        </p:txBody>
      </p:sp>
      <p:sp>
        <p:nvSpPr>
          <p:cNvPr id="5" name="Subtitle 2">
            <a:extLst>
              <a:ext uri="{FF2B5EF4-FFF2-40B4-BE49-F238E27FC236}">
                <a16:creationId xmlns:a16="http://schemas.microsoft.com/office/drawing/2014/main" id="{10727B06-56A8-44A2-B6C2-9ED183D107F3}"/>
              </a:ext>
            </a:extLst>
          </p:cNvPr>
          <p:cNvSpPr>
            <a:spLocks noGrp="1"/>
          </p:cNvSpPr>
          <p:nvPr>
            <p:ph type="body" sz="quarter" idx="32" hasCustomPrompt="1"/>
          </p:nvPr>
        </p:nvSpPr>
        <p:spPr>
          <a:xfrm>
            <a:off x="431800" y="1008000"/>
            <a:ext cx="11339513" cy="360000"/>
          </a:xfrm>
        </p:spPr>
        <p:txBody>
          <a:bodyPr/>
          <a:lstStyle>
            <a:lvl1pPr marL="0" indent="0">
              <a:buNone/>
              <a:defRPr/>
            </a:lvl1pPr>
            <a:lvl2pPr marL="266700" indent="0">
              <a:buNone/>
              <a:defRPr/>
            </a:lvl2pPr>
            <a:lvl3pPr marL="542925" indent="0">
              <a:buNone/>
              <a:defRPr/>
            </a:lvl3pPr>
            <a:lvl4pPr marL="809625" indent="0">
              <a:buNone/>
              <a:defRPr/>
            </a:lvl4pPr>
            <a:lvl5pPr marL="1076325" indent="0">
              <a:buNone/>
              <a:defRPr/>
            </a:lvl5pPr>
          </a:lstStyle>
          <a:p>
            <a:pPr lvl="0"/>
            <a:r>
              <a:rPr lang="en-US" noProof="0"/>
              <a:t>Subtitle</a:t>
            </a:r>
          </a:p>
        </p:txBody>
      </p:sp>
      <p:sp>
        <p:nvSpPr>
          <p:cNvPr id="3" name="Footer Placeholder 2">
            <a:extLst>
              <a:ext uri="{FF2B5EF4-FFF2-40B4-BE49-F238E27FC236}">
                <a16:creationId xmlns:a16="http://schemas.microsoft.com/office/drawing/2014/main" id="{08CCB8C2-B6A2-4C69-8D3A-57420A034BA4}"/>
              </a:ext>
            </a:extLst>
          </p:cNvPr>
          <p:cNvSpPr>
            <a:spLocks noGrp="1"/>
          </p:cNvSpPr>
          <p:nvPr>
            <p:ph type="ftr" sz="quarter" idx="12"/>
          </p:nvPr>
        </p:nvSpPr>
        <p:spPr/>
        <p:txBody>
          <a:bodyPr/>
          <a:lstStyle/>
          <a:p>
            <a:r>
              <a:rPr lang="en-US" noProof="0" dirty="0"/>
              <a:t>Add a footer</a:t>
            </a:r>
          </a:p>
        </p:txBody>
      </p:sp>
      <p:sp>
        <p:nvSpPr>
          <p:cNvPr id="4" name="Slide Number Placeholder 3">
            <a:extLst>
              <a:ext uri="{FF2B5EF4-FFF2-40B4-BE49-F238E27FC236}">
                <a16:creationId xmlns:a16="http://schemas.microsoft.com/office/drawing/2014/main" id="{853CF994-8B2C-443F-B695-7378DD360DAA}"/>
              </a:ext>
            </a:extLst>
          </p:cNvPr>
          <p:cNvSpPr>
            <a:spLocks noGrp="1"/>
          </p:cNvSpPr>
          <p:nvPr>
            <p:ph type="sldNum" sz="quarter" idx="33"/>
          </p:nvPr>
        </p:nvSpPr>
        <p:spPr/>
        <p:txBody>
          <a:bodyPr/>
          <a:lstStyle/>
          <a:p>
            <a:fld id="{19B51A1E-902D-48AF-9020-955120F399B6}" type="slidenum">
              <a:rPr lang="en-US" noProof="0" smtClean="0"/>
              <a:pPr/>
              <a:t>‹#›</a:t>
            </a:fld>
            <a:endParaRPr lang="en-US" noProof="0" dirty="0"/>
          </a:p>
        </p:txBody>
      </p:sp>
    </p:spTree>
    <p:extLst>
      <p:ext uri="{BB962C8B-B14F-4D97-AF65-F5344CB8AC3E}">
        <p14:creationId xmlns:p14="http://schemas.microsoft.com/office/powerpoint/2010/main" val="150585527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16D0504D-4610-4E9E-A2DB-8B701F044BBC}"/>
              </a:ext>
            </a:extLst>
          </p:cNvPr>
          <p:cNvSpPr>
            <a:spLocks noGrp="1"/>
          </p:cNvSpPr>
          <p:nvPr>
            <p:ph type="ftr" sz="quarter" idx="12"/>
          </p:nvPr>
        </p:nvSpPr>
        <p:spPr/>
        <p:txBody>
          <a:bodyPr/>
          <a:lstStyle/>
          <a:p>
            <a:r>
              <a:rPr lang="en-US" noProof="0" dirty="0"/>
              <a:t>Add a footer</a:t>
            </a:r>
          </a:p>
        </p:txBody>
      </p:sp>
      <p:sp>
        <p:nvSpPr>
          <p:cNvPr id="3" name="Slide Number Placeholder 2">
            <a:extLst>
              <a:ext uri="{FF2B5EF4-FFF2-40B4-BE49-F238E27FC236}">
                <a16:creationId xmlns:a16="http://schemas.microsoft.com/office/drawing/2014/main" id="{A95CDFA7-DEA3-4BBE-8D70-0AF654A1E6FF}"/>
              </a:ext>
            </a:extLst>
          </p:cNvPr>
          <p:cNvSpPr>
            <a:spLocks noGrp="1"/>
          </p:cNvSpPr>
          <p:nvPr>
            <p:ph type="sldNum" sz="quarter" idx="13"/>
          </p:nvPr>
        </p:nvSpPr>
        <p:spPr/>
        <p:txBody>
          <a:bodyPr/>
          <a:lstStyle/>
          <a:p>
            <a:fld id="{19B51A1E-902D-48AF-9020-955120F399B6}" type="slidenum">
              <a:rPr lang="en-US" noProof="0" smtClean="0"/>
              <a:pPr/>
              <a:t>‹#›</a:t>
            </a:fld>
            <a:endParaRPr lang="en-US" noProof="0" dirty="0"/>
          </a:p>
        </p:txBody>
      </p:sp>
      <p:sp>
        <p:nvSpPr>
          <p:cNvPr id="4" name="Title 3">
            <a:extLst>
              <a:ext uri="{FF2B5EF4-FFF2-40B4-BE49-F238E27FC236}">
                <a16:creationId xmlns:a16="http://schemas.microsoft.com/office/drawing/2014/main" id="{90694D9D-C633-4D52-965E-E5BBD9883037}"/>
              </a:ext>
            </a:extLst>
          </p:cNvPr>
          <p:cNvSpPr>
            <a:spLocks noGrp="1"/>
          </p:cNvSpPr>
          <p:nvPr>
            <p:ph type="title"/>
          </p:nvPr>
        </p:nvSpPr>
        <p:spPr/>
        <p:txBody>
          <a:bodyPr/>
          <a:lstStyle/>
          <a:p>
            <a:r>
              <a:rPr lang="en-US" noProof="0"/>
              <a:t>Click to edit Master title style</a:t>
            </a:r>
          </a:p>
        </p:txBody>
      </p:sp>
    </p:spTree>
    <p:extLst>
      <p:ext uri="{BB962C8B-B14F-4D97-AF65-F5344CB8AC3E}">
        <p14:creationId xmlns:p14="http://schemas.microsoft.com/office/powerpoint/2010/main" val="113976703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1_Title Only">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16D0504D-4610-4E9E-A2DB-8B701F044BBC}"/>
              </a:ext>
            </a:extLst>
          </p:cNvPr>
          <p:cNvSpPr>
            <a:spLocks noGrp="1"/>
          </p:cNvSpPr>
          <p:nvPr>
            <p:ph type="ftr" sz="quarter" idx="12"/>
          </p:nvPr>
        </p:nvSpPr>
        <p:spPr/>
        <p:txBody>
          <a:bodyPr/>
          <a:lstStyle/>
          <a:p>
            <a:r>
              <a:rPr lang="en-US" noProof="0" dirty="0"/>
              <a:t>Add a footer</a:t>
            </a:r>
          </a:p>
        </p:txBody>
      </p:sp>
      <p:sp>
        <p:nvSpPr>
          <p:cNvPr id="3" name="Slide Number Placeholder 2">
            <a:extLst>
              <a:ext uri="{FF2B5EF4-FFF2-40B4-BE49-F238E27FC236}">
                <a16:creationId xmlns:a16="http://schemas.microsoft.com/office/drawing/2014/main" id="{A95CDFA7-DEA3-4BBE-8D70-0AF654A1E6FF}"/>
              </a:ext>
            </a:extLst>
          </p:cNvPr>
          <p:cNvSpPr>
            <a:spLocks noGrp="1"/>
          </p:cNvSpPr>
          <p:nvPr>
            <p:ph type="sldNum" sz="quarter" idx="13"/>
          </p:nvPr>
        </p:nvSpPr>
        <p:spPr/>
        <p:txBody>
          <a:bodyPr/>
          <a:lstStyle/>
          <a:p>
            <a:fld id="{19B51A1E-902D-48AF-9020-955120F399B6}" type="slidenum">
              <a:rPr lang="en-US" noProof="0" smtClean="0"/>
              <a:pPr/>
              <a:t>‹#›</a:t>
            </a:fld>
            <a:endParaRPr lang="en-US" noProof="0" dirty="0"/>
          </a:p>
        </p:txBody>
      </p:sp>
      <p:sp>
        <p:nvSpPr>
          <p:cNvPr id="4" name="Title 3">
            <a:extLst>
              <a:ext uri="{FF2B5EF4-FFF2-40B4-BE49-F238E27FC236}">
                <a16:creationId xmlns:a16="http://schemas.microsoft.com/office/drawing/2014/main" id="{90694D9D-C633-4D52-965E-E5BBD9883037}"/>
              </a:ext>
            </a:extLst>
          </p:cNvPr>
          <p:cNvSpPr>
            <a:spLocks noGrp="1"/>
          </p:cNvSpPr>
          <p:nvPr>
            <p:ph type="title"/>
          </p:nvPr>
        </p:nvSpPr>
        <p:spPr/>
        <p:txBody>
          <a:bodyPr/>
          <a:lstStyle/>
          <a:p>
            <a:r>
              <a:rPr lang="en-US" noProof="0"/>
              <a:t>Click to edit Master title style</a:t>
            </a:r>
          </a:p>
        </p:txBody>
      </p:sp>
      <p:sp>
        <p:nvSpPr>
          <p:cNvPr id="6" name="Text Placeholder 5">
            <a:extLst>
              <a:ext uri="{FF2B5EF4-FFF2-40B4-BE49-F238E27FC236}">
                <a16:creationId xmlns:a16="http://schemas.microsoft.com/office/drawing/2014/main" id="{0DB3A426-6D4A-4D91-ACD6-A2C25BAE44E3}"/>
              </a:ext>
            </a:extLst>
          </p:cNvPr>
          <p:cNvSpPr>
            <a:spLocks noGrp="1"/>
          </p:cNvSpPr>
          <p:nvPr>
            <p:ph type="body" sz="quarter" idx="14"/>
          </p:nvPr>
        </p:nvSpPr>
        <p:spPr>
          <a:xfrm>
            <a:off x="1664370" y="2033588"/>
            <a:ext cx="8863262" cy="2790825"/>
          </a:xfrm>
        </p:spPr>
        <p:txBody>
          <a:bodyPr anchor="ctr"/>
          <a:lstStyle>
            <a:lvl1pPr marL="0" indent="0" algn="ctr">
              <a:buNone/>
              <a:defRPr sz="6000"/>
            </a:lvl1pPr>
            <a:lvl2pPr marL="266700" indent="0">
              <a:buNone/>
              <a:defRPr/>
            </a:lvl2pPr>
          </a:lstStyle>
          <a:p>
            <a:pPr lvl="0"/>
            <a:r>
              <a:rPr lang="en-US" noProof="0"/>
              <a:t>Click to edit Master text styles</a:t>
            </a:r>
          </a:p>
        </p:txBody>
      </p:sp>
    </p:spTree>
    <p:extLst>
      <p:ext uri="{BB962C8B-B14F-4D97-AF65-F5344CB8AC3E}">
        <p14:creationId xmlns:p14="http://schemas.microsoft.com/office/powerpoint/2010/main" val="287724365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16D0504D-4610-4E9E-A2DB-8B701F044BBC}"/>
              </a:ext>
            </a:extLst>
          </p:cNvPr>
          <p:cNvSpPr>
            <a:spLocks noGrp="1"/>
          </p:cNvSpPr>
          <p:nvPr>
            <p:ph type="ftr" sz="quarter" idx="12"/>
          </p:nvPr>
        </p:nvSpPr>
        <p:spPr/>
        <p:txBody>
          <a:bodyPr/>
          <a:lstStyle/>
          <a:p>
            <a:r>
              <a:rPr lang="en-US" noProof="0" dirty="0"/>
              <a:t>Add a footer</a:t>
            </a:r>
          </a:p>
        </p:txBody>
      </p:sp>
      <p:sp>
        <p:nvSpPr>
          <p:cNvPr id="3" name="Slide Number Placeholder 2">
            <a:extLst>
              <a:ext uri="{FF2B5EF4-FFF2-40B4-BE49-F238E27FC236}">
                <a16:creationId xmlns:a16="http://schemas.microsoft.com/office/drawing/2014/main" id="{A95CDFA7-DEA3-4BBE-8D70-0AF654A1E6FF}"/>
              </a:ext>
            </a:extLst>
          </p:cNvPr>
          <p:cNvSpPr>
            <a:spLocks noGrp="1"/>
          </p:cNvSpPr>
          <p:nvPr>
            <p:ph type="sldNum" sz="quarter" idx="13"/>
          </p:nvPr>
        </p:nvSpPr>
        <p:spPr/>
        <p:txBody>
          <a:bodyPr/>
          <a:lstStyle/>
          <a:p>
            <a:fld id="{19B51A1E-902D-48AF-9020-955120F399B6}" type="slidenum">
              <a:rPr lang="en-US" noProof="0" smtClean="0"/>
              <a:pPr/>
              <a:t>‹#›</a:t>
            </a:fld>
            <a:endParaRPr lang="en-US" noProof="0" dirty="0"/>
          </a:p>
        </p:txBody>
      </p:sp>
    </p:spTree>
    <p:extLst>
      <p:ext uri="{BB962C8B-B14F-4D97-AF65-F5344CB8AC3E}">
        <p14:creationId xmlns:p14="http://schemas.microsoft.com/office/powerpoint/2010/main" val="390043351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Divier Slide 2">
    <p:bg>
      <p:bgPr>
        <a:solidFill>
          <a:schemeClr val="tx1">
            <a:lumMod val="75000"/>
            <a:lumOff val="25000"/>
          </a:schemeClr>
        </a:solidFill>
        <a:effectLst/>
      </p:bgPr>
    </p:bg>
    <p:spTree>
      <p:nvGrpSpPr>
        <p:cNvPr id="1" name=""/>
        <p:cNvGrpSpPr/>
        <p:nvPr/>
      </p:nvGrpSpPr>
      <p:grpSpPr>
        <a:xfrm>
          <a:off x="0" y="0"/>
          <a:ext cx="0" cy="0"/>
          <a:chOff x="0" y="0"/>
          <a:chExt cx="0" cy="0"/>
        </a:xfrm>
      </p:grpSpPr>
      <p:sp>
        <p:nvSpPr>
          <p:cNvPr id="41" name="Picture Placeholder 40">
            <a:extLst>
              <a:ext uri="{FF2B5EF4-FFF2-40B4-BE49-F238E27FC236}">
                <a16:creationId xmlns:a16="http://schemas.microsoft.com/office/drawing/2014/main" id="{EB7F0EE8-BE52-4A79-8FC8-4A2487FA01FC}"/>
              </a:ext>
            </a:extLst>
          </p:cNvPr>
          <p:cNvSpPr>
            <a:spLocks noGrp="1"/>
          </p:cNvSpPr>
          <p:nvPr>
            <p:ph type="pic" sz="quarter" idx="10" hasCustomPrompt="1"/>
          </p:nvPr>
        </p:nvSpPr>
        <p:spPr>
          <a:xfrm>
            <a:off x="2411412" y="0"/>
            <a:ext cx="9780588" cy="6371351"/>
          </a:xfrm>
          <a:solidFill>
            <a:schemeClr val="bg1">
              <a:lumMod val="85000"/>
            </a:schemeClr>
          </a:solidFill>
        </p:spPr>
        <p:txBody>
          <a:bodyPr anchor="ctr"/>
          <a:lstStyle>
            <a:lvl1pPr marL="0" indent="0" algn="ctr">
              <a:buNone/>
              <a:defRPr sz="1200" i="1">
                <a:latin typeface="Times New Roman" panose="02020603050405020304" pitchFamily="18" charset="0"/>
                <a:cs typeface="Times New Roman" panose="02020603050405020304" pitchFamily="18" charset="0"/>
              </a:defRPr>
            </a:lvl1pPr>
          </a:lstStyle>
          <a:p>
            <a:r>
              <a:rPr lang="en-US" noProof="0" dirty="0"/>
              <a:t>Insert or Drag and Drop </a:t>
            </a:r>
            <a:br>
              <a:rPr lang="en-US" noProof="0" dirty="0"/>
            </a:br>
            <a:r>
              <a:rPr lang="en-US" noProof="0" dirty="0"/>
              <a:t>your Photo Here</a:t>
            </a:r>
          </a:p>
        </p:txBody>
      </p:sp>
      <p:sp>
        <p:nvSpPr>
          <p:cNvPr id="3" name="Title 1">
            <a:extLst>
              <a:ext uri="{FF2B5EF4-FFF2-40B4-BE49-F238E27FC236}">
                <a16:creationId xmlns:a16="http://schemas.microsoft.com/office/drawing/2014/main" id="{E473AB13-DFF9-4538-9907-E261659E0E01}"/>
              </a:ext>
            </a:extLst>
          </p:cNvPr>
          <p:cNvSpPr>
            <a:spLocks noGrp="1"/>
          </p:cNvSpPr>
          <p:nvPr>
            <p:ph type="title" hasCustomPrompt="1"/>
          </p:nvPr>
        </p:nvSpPr>
        <p:spPr>
          <a:xfrm>
            <a:off x="-1700" y="2156226"/>
            <a:ext cx="5958000" cy="1958400"/>
          </a:xfrm>
          <a:solidFill>
            <a:schemeClr val="bg1"/>
          </a:solidFill>
        </p:spPr>
        <p:txBody>
          <a:bodyPr lIns="252000" tIns="180000" rIns="180000" bIns="180000"/>
          <a:lstStyle>
            <a:lvl1pPr>
              <a:defRPr sz="6000" b="1" spc="-300">
                <a:solidFill>
                  <a:schemeClr val="tx1">
                    <a:lumMod val="75000"/>
                    <a:lumOff val="25000"/>
                  </a:schemeClr>
                </a:solidFill>
                <a:latin typeface="+mj-lt"/>
              </a:defRPr>
            </a:lvl1pPr>
          </a:lstStyle>
          <a:p>
            <a:r>
              <a:rPr lang="en-US" noProof="0"/>
              <a:t>Click to edit section divider</a:t>
            </a:r>
          </a:p>
        </p:txBody>
      </p:sp>
      <p:sp>
        <p:nvSpPr>
          <p:cNvPr id="7" name="Subtitle 2">
            <a:extLst>
              <a:ext uri="{FF2B5EF4-FFF2-40B4-BE49-F238E27FC236}">
                <a16:creationId xmlns:a16="http://schemas.microsoft.com/office/drawing/2014/main" id="{9E4D4535-D519-40ED-B8A4-2EA1276BB652}"/>
              </a:ext>
            </a:extLst>
          </p:cNvPr>
          <p:cNvSpPr>
            <a:spLocks noGrp="1"/>
          </p:cNvSpPr>
          <p:nvPr>
            <p:ph type="body" sz="quarter" idx="13" hasCustomPrompt="1"/>
          </p:nvPr>
        </p:nvSpPr>
        <p:spPr>
          <a:xfrm>
            <a:off x="0" y="4110760"/>
            <a:ext cx="5956300" cy="1100565"/>
          </a:xfrm>
          <a:solidFill>
            <a:schemeClr val="tx1">
              <a:alpha val="80000"/>
            </a:schemeClr>
          </a:solidFill>
        </p:spPr>
        <p:txBody>
          <a:bodyPr lIns="252000" tIns="180000" rIns="180000" bIns="180000"/>
          <a:lstStyle>
            <a:lvl1pPr marL="0" indent="0" algn="l">
              <a:buNone/>
              <a:defRPr sz="1800">
                <a:solidFill>
                  <a:schemeClr val="bg1"/>
                </a:solidFill>
              </a:defRPr>
            </a:lvl1pPr>
            <a:lvl2pPr marL="266700" indent="0" algn="r">
              <a:buNone/>
              <a:defRPr sz="1800">
                <a:solidFill>
                  <a:schemeClr val="bg1"/>
                </a:solidFill>
              </a:defRPr>
            </a:lvl2pPr>
            <a:lvl3pPr marL="542925" indent="0" algn="r">
              <a:buNone/>
              <a:defRPr sz="1800">
                <a:solidFill>
                  <a:schemeClr val="bg1"/>
                </a:solidFill>
              </a:defRPr>
            </a:lvl3pPr>
            <a:lvl4pPr marL="809625" indent="0" algn="r">
              <a:buNone/>
              <a:defRPr sz="1800">
                <a:solidFill>
                  <a:schemeClr val="bg1"/>
                </a:solidFill>
              </a:defRPr>
            </a:lvl4pPr>
            <a:lvl5pPr marL="1076325" indent="0" algn="r">
              <a:buNone/>
              <a:defRPr sz="1800">
                <a:solidFill>
                  <a:schemeClr val="bg1"/>
                </a:solidFill>
              </a:defRPr>
            </a:lvl5pPr>
          </a:lstStyle>
          <a:p>
            <a:pPr lvl="0"/>
            <a:r>
              <a:rPr lang="en-US" noProof="0"/>
              <a:t>Click to edit Master subtitle style</a:t>
            </a:r>
          </a:p>
        </p:txBody>
      </p:sp>
      <p:sp>
        <p:nvSpPr>
          <p:cNvPr id="4" name="Footer Placeholder 3">
            <a:extLst>
              <a:ext uri="{FF2B5EF4-FFF2-40B4-BE49-F238E27FC236}">
                <a16:creationId xmlns:a16="http://schemas.microsoft.com/office/drawing/2014/main" id="{6816FE98-6A12-44EC-8485-8B5EFABDF9B2}"/>
              </a:ext>
            </a:extLst>
          </p:cNvPr>
          <p:cNvSpPr>
            <a:spLocks noGrp="1"/>
          </p:cNvSpPr>
          <p:nvPr>
            <p:ph type="ftr" sz="quarter" idx="11"/>
          </p:nvPr>
        </p:nvSpPr>
        <p:spPr/>
        <p:txBody>
          <a:bodyPr/>
          <a:lstStyle/>
          <a:p>
            <a:r>
              <a:rPr lang="en-US" noProof="0" dirty="0"/>
              <a:t>Add a footer</a:t>
            </a:r>
          </a:p>
        </p:txBody>
      </p:sp>
      <p:sp>
        <p:nvSpPr>
          <p:cNvPr id="8" name="Rectangle 7">
            <a:extLst>
              <a:ext uri="{FF2B5EF4-FFF2-40B4-BE49-F238E27FC236}">
                <a16:creationId xmlns:a16="http://schemas.microsoft.com/office/drawing/2014/main" id="{51DD44D8-4A8F-4693-B90A-166855B29D25}"/>
              </a:ext>
            </a:extLst>
          </p:cNvPr>
          <p:cNvSpPr/>
          <p:nvPr userDrawn="1"/>
        </p:nvSpPr>
        <p:spPr>
          <a:xfrm>
            <a:off x="0" y="5209682"/>
            <a:ext cx="2411412" cy="11482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endParaRPr lang="en-US" noProof="0" dirty="0"/>
          </a:p>
        </p:txBody>
      </p:sp>
      <p:sp>
        <p:nvSpPr>
          <p:cNvPr id="13" name="Rectangle 12">
            <a:extLst>
              <a:ext uri="{FF2B5EF4-FFF2-40B4-BE49-F238E27FC236}">
                <a16:creationId xmlns:a16="http://schemas.microsoft.com/office/drawing/2014/main" id="{EC0FBB1B-4F0E-4365-BF27-3150FC6C3B90}"/>
              </a:ext>
            </a:extLst>
          </p:cNvPr>
          <p:cNvSpPr/>
          <p:nvPr userDrawn="1"/>
        </p:nvSpPr>
        <p:spPr>
          <a:xfrm>
            <a:off x="9780103" y="6803351"/>
            <a:ext cx="1979897" cy="5465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4" name="Rectangle 13">
            <a:extLst>
              <a:ext uri="{FF2B5EF4-FFF2-40B4-BE49-F238E27FC236}">
                <a16:creationId xmlns:a16="http://schemas.microsoft.com/office/drawing/2014/main" id="{7A13D8A8-6C3D-4527-959D-41C3213F7F02}"/>
              </a:ext>
            </a:extLst>
          </p:cNvPr>
          <p:cNvSpPr/>
          <p:nvPr userDrawn="1"/>
        </p:nvSpPr>
        <p:spPr>
          <a:xfrm>
            <a:off x="0" y="6803351"/>
            <a:ext cx="9780104" cy="5465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5" name="Rectangle 14">
            <a:extLst>
              <a:ext uri="{FF2B5EF4-FFF2-40B4-BE49-F238E27FC236}">
                <a16:creationId xmlns:a16="http://schemas.microsoft.com/office/drawing/2014/main" id="{9504A767-1C0B-484E-BF7D-CD42D30A52EE}"/>
              </a:ext>
            </a:extLst>
          </p:cNvPr>
          <p:cNvSpPr/>
          <p:nvPr userDrawn="1"/>
        </p:nvSpPr>
        <p:spPr>
          <a:xfrm>
            <a:off x="11760000" y="6803351"/>
            <a:ext cx="432000" cy="5465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5" name="Slide Number Placeholder 4">
            <a:extLst>
              <a:ext uri="{FF2B5EF4-FFF2-40B4-BE49-F238E27FC236}">
                <a16:creationId xmlns:a16="http://schemas.microsoft.com/office/drawing/2014/main" id="{F50EF489-F21B-4E7C-9A44-D3CC8DC34F5F}"/>
              </a:ext>
            </a:extLst>
          </p:cNvPr>
          <p:cNvSpPr>
            <a:spLocks noGrp="1"/>
          </p:cNvSpPr>
          <p:nvPr>
            <p:ph type="sldNum" sz="quarter" idx="12"/>
          </p:nvPr>
        </p:nvSpPr>
        <p:spPr/>
        <p:txBody>
          <a:bodyPr/>
          <a:lstStyle/>
          <a:p>
            <a:fld id="{19B51A1E-902D-48AF-9020-955120F399B6}" type="slidenum">
              <a:rPr lang="en-US" noProof="0" smtClean="0"/>
              <a:pPr/>
              <a:t>‹#›</a:t>
            </a:fld>
            <a:endParaRPr lang="en-US" noProof="0" dirty="0"/>
          </a:p>
        </p:txBody>
      </p:sp>
    </p:spTree>
    <p:extLst>
      <p:ext uri="{BB962C8B-B14F-4D97-AF65-F5344CB8AC3E}">
        <p14:creationId xmlns:p14="http://schemas.microsoft.com/office/powerpoint/2010/main" val="228285856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ext Image Layout 1">
    <p:spTree>
      <p:nvGrpSpPr>
        <p:cNvPr id="1" name=""/>
        <p:cNvGrpSpPr/>
        <p:nvPr/>
      </p:nvGrpSpPr>
      <p:grpSpPr>
        <a:xfrm>
          <a:off x="0" y="0"/>
          <a:ext cx="0" cy="0"/>
          <a:chOff x="0" y="0"/>
          <a:chExt cx="0" cy="0"/>
        </a:xfrm>
      </p:grpSpPr>
      <p:sp>
        <p:nvSpPr>
          <p:cNvPr id="7" name="Picture Placeholder 6">
            <a:extLst>
              <a:ext uri="{FF2B5EF4-FFF2-40B4-BE49-F238E27FC236}">
                <a16:creationId xmlns:a16="http://schemas.microsoft.com/office/drawing/2014/main" id="{890ED7CE-A9D2-4D19-B978-56BFB74E657C}"/>
              </a:ext>
            </a:extLst>
          </p:cNvPr>
          <p:cNvSpPr>
            <a:spLocks noGrp="1"/>
          </p:cNvSpPr>
          <p:nvPr>
            <p:ph type="pic" sz="quarter" idx="14" hasCustomPrompt="1"/>
          </p:nvPr>
        </p:nvSpPr>
        <p:spPr>
          <a:xfrm>
            <a:off x="6096000" y="-1"/>
            <a:ext cx="6096000" cy="6371351"/>
          </a:xfrm>
          <a:solidFill>
            <a:schemeClr val="bg1">
              <a:lumMod val="95000"/>
            </a:schemeClr>
          </a:solidFill>
        </p:spPr>
        <p:txBody>
          <a:bodyPr tIns="1584000" anchor="t"/>
          <a:lstStyle>
            <a:lvl1pPr marL="0" indent="0" algn="ctr">
              <a:buNone/>
              <a:defRPr sz="1200" i="1">
                <a:latin typeface="Times New Roman" panose="02020603050405020304" pitchFamily="18" charset="0"/>
                <a:cs typeface="Times New Roman" panose="02020603050405020304" pitchFamily="18" charset="0"/>
              </a:defRPr>
            </a:lvl1pPr>
          </a:lstStyle>
          <a:p>
            <a:r>
              <a:rPr lang="en-US" noProof="0" dirty="0"/>
              <a:t>Insert or Drag &amp; Drop your photo</a:t>
            </a:r>
          </a:p>
        </p:txBody>
      </p:sp>
      <p:sp>
        <p:nvSpPr>
          <p:cNvPr id="2" name="Title 1">
            <a:extLst>
              <a:ext uri="{FF2B5EF4-FFF2-40B4-BE49-F238E27FC236}">
                <a16:creationId xmlns:a16="http://schemas.microsoft.com/office/drawing/2014/main" id="{40EE479C-D1F6-4BAC-80D2-90EF74E3261A}"/>
              </a:ext>
            </a:extLst>
          </p:cNvPr>
          <p:cNvSpPr>
            <a:spLocks noGrp="1"/>
          </p:cNvSpPr>
          <p:nvPr>
            <p:ph type="title" hasCustomPrompt="1"/>
          </p:nvPr>
        </p:nvSpPr>
        <p:spPr>
          <a:xfrm>
            <a:off x="7111800" y="3802899"/>
            <a:ext cx="4648200" cy="985000"/>
          </a:xfrm>
          <a:solidFill>
            <a:schemeClr val="bg1"/>
          </a:solidFill>
        </p:spPr>
        <p:txBody>
          <a:bodyPr lIns="180000" tIns="180000" rIns="180000" bIns="180000"/>
          <a:lstStyle>
            <a:lvl1pPr algn="r">
              <a:defRPr sz="6000" b="1" spc="-300">
                <a:solidFill>
                  <a:schemeClr val="tx1">
                    <a:lumMod val="75000"/>
                    <a:lumOff val="25000"/>
                  </a:schemeClr>
                </a:solidFill>
              </a:defRPr>
            </a:lvl1pPr>
          </a:lstStyle>
          <a:p>
            <a:r>
              <a:rPr lang="en-US" noProof="0"/>
              <a:t>Edit page title</a:t>
            </a:r>
          </a:p>
        </p:txBody>
      </p:sp>
      <p:sp>
        <p:nvSpPr>
          <p:cNvPr id="10" name="Subtitle 2">
            <a:extLst>
              <a:ext uri="{FF2B5EF4-FFF2-40B4-BE49-F238E27FC236}">
                <a16:creationId xmlns:a16="http://schemas.microsoft.com/office/drawing/2014/main" id="{3FAEED1D-0E66-4F74-9455-675F5CB7EAD4}"/>
              </a:ext>
            </a:extLst>
          </p:cNvPr>
          <p:cNvSpPr>
            <a:spLocks noGrp="1"/>
          </p:cNvSpPr>
          <p:nvPr>
            <p:ph type="body" sz="quarter" idx="32" hasCustomPrompt="1"/>
          </p:nvPr>
        </p:nvSpPr>
        <p:spPr>
          <a:xfrm>
            <a:off x="7111800" y="4787900"/>
            <a:ext cx="4648200" cy="1162800"/>
          </a:xfrm>
          <a:solidFill>
            <a:schemeClr val="tx1">
              <a:alpha val="80000"/>
            </a:schemeClr>
          </a:solidFill>
        </p:spPr>
        <p:txBody>
          <a:bodyPr lIns="180000" tIns="180000" rIns="180000" bIns="180000"/>
          <a:lstStyle>
            <a:lvl1pPr marL="0" indent="0" algn="r">
              <a:buNone/>
              <a:defRPr>
                <a:solidFill>
                  <a:schemeClr val="bg1"/>
                </a:solidFill>
              </a:defRPr>
            </a:lvl1pPr>
            <a:lvl2pPr marL="266700" indent="0">
              <a:buNone/>
              <a:defRPr/>
            </a:lvl2pPr>
            <a:lvl3pPr marL="542925" indent="0">
              <a:buNone/>
              <a:defRPr/>
            </a:lvl3pPr>
            <a:lvl4pPr marL="809625" indent="0">
              <a:buNone/>
              <a:defRPr/>
            </a:lvl4pPr>
            <a:lvl5pPr marL="1076325" indent="0">
              <a:buNone/>
              <a:defRPr/>
            </a:lvl5pPr>
          </a:lstStyle>
          <a:p>
            <a:pPr lvl="0"/>
            <a:r>
              <a:rPr lang="en-US" noProof="0"/>
              <a:t>Subtitle</a:t>
            </a:r>
          </a:p>
        </p:txBody>
      </p:sp>
      <p:sp>
        <p:nvSpPr>
          <p:cNvPr id="3" name="Content Placeholder 2">
            <a:extLst>
              <a:ext uri="{FF2B5EF4-FFF2-40B4-BE49-F238E27FC236}">
                <a16:creationId xmlns:a16="http://schemas.microsoft.com/office/drawing/2014/main" id="{A22238F2-C6EC-476F-8371-119AECBA5622}"/>
              </a:ext>
            </a:extLst>
          </p:cNvPr>
          <p:cNvSpPr>
            <a:spLocks noGrp="1"/>
          </p:cNvSpPr>
          <p:nvPr>
            <p:ph sz="half" idx="1"/>
          </p:nvPr>
        </p:nvSpPr>
        <p:spPr>
          <a:xfrm>
            <a:off x="432000" y="2668686"/>
            <a:ext cx="5472000" cy="2999426"/>
          </a:xfrm>
        </p:spPr>
        <p:txBody>
          <a:bodyPr anchor="b"/>
          <a:lstStyle>
            <a:lvl1pPr>
              <a:defRPr>
                <a:solidFill>
                  <a:schemeClr val="tx1">
                    <a:lumMod val="75000"/>
                    <a:lumOff val="25000"/>
                  </a:schemeClr>
                </a:solidFill>
              </a:defRPr>
            </a:lvl1pPr>
            <a:lvl2pPr>
              <a:defRPr>
                <a:solidFill>
                  <a:schemeClr val="tx1">
                    <a:lumMod val="75000"/>
                    <a:lumOff val="25000"/>
                  </a:schemeClr>
                </a:solidFill>
              </a:defRPr>
            </a:lvl2pPr>
            <a:lvl3pPr>
              <a:defRPr>
                <a:solidFill>
                  <a:schemeClr val="tx1">
                    <a:lumMod val="75000"/>
                    <a:lumOff val="25000"/>
                  </a:schemeClr>
                </a:solidFill>
              </a:defRPr>
            </a:lvl3pPr>
            <a:lvl4pPr>
              <a:defRPr>
                <a:solidFill>
                  <a:schemeClr val="tx1">
                    <a:lumMod val="75000"/>
                    <a:lumOff val="25000"/>
                  </a:schemeClr>
                </a:solidFill>
              </a:defRPr>
            </a:lvl4pPr>
            <a:lvl5pPr>
              <a:defRPr>
                <a:solidFill>
                  <a:schemeClr val="tx1">
                    <a:lumMod val="75000"/>
                    <a:lumOff val="25000"/>
                  </a:schemeClr>
                </a:solidFill>
              </a:defRPr>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4" name="Footer Placeholder 3">
            <a:extLst>
              <a:ext uri="{FF2B5EF4-FFF2-40B4-BE49-F238E27FC236}">
                <a16:creationId xmlns:a16="http://schemas.microsoft.com/office/drawing/2014/main" id="{57847F90-9DB6-4832-9EB7-393AADAE8B70}"/>
              </a:ext>
            </a:extLst>
          </p:cNvPr>
          <p:cNvSpPr>
            <a:spLocks noGrp="1"/>
          </p:cNvSpPr>
          <p:nvPr>
            <p:ph type="ftr" sz="quarter" idx="13"/>
          </p:nvPr>
        </p:nvSpPr>
        <p:spPr/>
        <p:txBody>
          <a:bodyPr/>
          <a:lstStyle/>
          <a:p>
            <a:r>
              <a:rPr lang="en-US" noProof="0" dirty="0"/>
              <a:t>Add a footer</a:t>
            </a:r>
          </a:p>
        </p:txBody>
      </p:sp>
      <p:sp>
        <p:nvSpPr>
          <p:cNvPr id="5" name="Slide Number Placeholder 4">
            <a:extLst>
              <a:ext uri="{FF2B5EF4-FFF2-40B4-BE49-F238E27FC236}">
                <a16:creationId xmlns:a16="http://schemas.microsoft.com/office/drawing/2014/main" id="{0505ED12-A431-4761-87A4-F05164BE0221}"/>
              </a:ext>
            </a:extLst>
          </p:cNvPr>
          <p:cNvSpPr>
            <a:spLocks noGrp="1"/>
          </p:cNvSpPr>
          <p:nvPr>
            <p:ph type="sldNum" sz="quarter" idx="33"/>
          </p:nvPr>
        </p:nvSpPr>
        <p:spPr/>
        <p:txBody>
          <a:bodyPr/>
          <a:lstStyle/>
          <a:p>
            <a:fld id="{19B51A1E-902D-48AF-9020-955120F399B6}" type="slidenum">
              <a:rPr lang="en-US" noProof="0" smtClean="0"/>
              <a:pPr/>
              <a:t>‹#›</a:t>
            </a:fld>
            <a:endParaRPr lang="en-US" noProof="0" dirty="0"/>
          </a:p>
        </p:txBody>
      </p:sp>
      <p:sp>
        <p:nvSpPr>
          <p:cNvPr id="8" name="Rectangle 7">
            <a:extLst>
              <a:ext uri="{FF2B5EF4-FFF2-40B4-BE49-F238E27FC236}">
                <a16:creationId xmlns:a16="http://schemas.microsoft.com/office/drawing/2014/main" id="{1508F53F-6AA2-4060-904A-BC90211DC043}"/>
              </a:ext>
            </a:extLst>
          </p:cNvPr>
          <p:cNvSpPr/>
          <p:nvPr userDrawn="1"/>
        </p:nvSpPr>
        <p:spPr>
          <a:xfrm>
            <a:off x="9348588" y="3700775"/>
            <a:ext cx="2411412" cy="114824"/>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endParaRPr lang="en-US" noProof="0" dirty="0"/>
          </a:p>
        </p:txBody>
      </p:sp>
    </p:spTree>
    <p:extLst>
      <p:ext uri="{BB962C8B-B14F-4D97-AF65-F5344CB8AC3E}">
        <p14:creationId xmlns:p14="http://schemas.microsoft.com/office/powerpoint/2010/main" val="135010399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ext Image Layout 2">
    <p:spTree>
      <p:nvGrpSpPr>
        <p:cNvPr id="1" name=""/>
        <p:cNvGrpSpPr/>
        <p:nvPr/>
      </p:nvGrpSpPr>
      <p:grpSpPr>
        <a:xfrm>
          <a:off x="0" y="0"/>
          <a:ext cx="0" cy="0"/>
          <a:chOff x="0" y="0"/>
          <a:chExt cx="0" cy="0"/>
        </a:xfrm>
      </p:grpSpPr>
      <p:sp>
        <p:nvSpPr>
          <p:cNvPr id="7" name="Picture Placeholder 6">
            <a:extLst>
              <a:ext uri="{FF2B5EF4-FFF2-40B4-BE49-F238E27FC236}">
                <a16:creationId xmlns:a16="http://schemas.microsoft.com/office/drawing/2014/main" id="{890ED7CE-A9D2-4D19-B978-56BFB74E657C}"/>
              </a:ext>
            </a:extLst>
          </p:cNvPr>
          <p:cNvSpPr>
            <a:spLocks noGrp="1"/>
          </p:cNvSpPr>
          <p:nvPr>
            <p:ph type="pic" sz="quarter" idx="14" hasCustomPrompt="1"/>
          </p:nvPr>
        </p:nvSpPr>
        <p:spPr>
          <a:xfrm>
            <a:off x="0" y="-1"/>
            <a:ext cx="6096000" cy="6371351"/>
          </a:xfrm>
          <a:solidFill>
            <a:schemeClr val="bg1">
              <a:lumMod val="95000"/>
            </a:schemeClr>
          </a:solidFill>
        </p:spPr>
        <p:txBody>
          <a:bodyPr tIns="1584000" anchor="t"/>
          <a:lstStyle>
            <a:lvl1pPr marL="0" indent="0" algn="ctr">
              <a:buNone/>
              <a:defRPr sz="1200" i="1">
                <a:latin typeface="Times New Roman" panose="02020603050405020304" pitchFamily="18" charset="0"/>
                <a:cs typeface="Times New Roman" panose="02020603050405020304" pitchFamily="18" charset="0"/>
              </a:defRPr>
            </a:lvl1pPr>
          </a:lstStyle>
          <a:p>
            <a:r>
              <a:rPr lang="en-US" noProof="0" dirty="0"/>
              <a:t>Insert or Drag &amp; Drop your photo</a:t>
            </a:r>
          </a:p>
        </p:txBody>
      </p:sp>
      <p:sp>
        <p:nvSpPr>
          <p:cNvPr id="2" name="Title 1">
            <a:extLst>
              <a:ext uri="{FF2B5EF4-FFF2-40B4-BE49-F238E27FC236}">
                <a16:creationId xmlns:a16="http://schemas.microsoft.com/office/drawing/2014/main" id="{40EE479C-D1F6-4BAC-80D2-90EF74E3261A}"/>
              </a:ext>
            </a:extLst>
          </p:cNvPr>
          <p:cNvSpPr>
            <a:spLocks noGrp="1"/>
          </p:cNvSpPr>
          <p:nvPr>
            <p:ph type="title" hasCustomPrompt="1"/>
          </p:nvPr>
        </p:nvSpPr>
        <p:spPr>
          <a:xfrm>
            <a:off x="5118100" y="1869795"/>
            <a:ext cx="6641900" cy="1124345"/>
          </a:xfrm>
          <a:solidFill>
            <a:schemeClr val="bg1">
              <a:lumMod val="95000"/>
            </a:schemeClr>
          </a:solidFill>
        </p:spPr>
        <p:txBody>
          <a:bodyPr lIns="180000" tIns="180000" rIns="180000" bIns="180000"/>
          <a:lstStyle>
            <a:lvl1pPr algn="l">
              <a:defRPr sz="6000" b="1" spc="-300">
                <a:solidFill>
                  <a:schemeClr val="tx1">
                    <a:lumMod val="75000"/>
                    <a:lumOff val="25000"/>
                  </a:schemeClr>
                </a:solidFill>
              </a:defRPr>
            </a:lvl1pPr>
          </a:lstStyle>
          <a:p>
            <a:r>
              <a:rPr lang="en-US" noProof="0"/>
              <a:t>Click to edit page title</a:t>
            </a:r>
          </a:p>
        </p:txBody>
      </p:sp>
      <p:sp>
        <p:nvSpPr>
          <p:cNvPr id="10" name="Subtitle 2">
            <a:extLst>
              <a:ext uri="{FF2B5EF4-FFF2-40B4-BE49-F238E27FC236}">
                <a16:creationId xmlns:a16="http://schemas.microsoft.com/office/drawing/2014/main" id="{3FAEED1D-0E66-4F74-9455-675F5CB7EAD4}"/>
              </a:ext>
            </a:extLst>
          </p:cNvPr>
          <p:cNvSpPr>
            <a:spLocks noGrp="1"/>
          </p:cNvSpPr>
          <p:nvPr>
            <p:ph type="body" sz="quarter" idx="32" hasCustomPrompt="1"/>
          </p:nvPr>
        </p:nvSpPr>
        <p:spPr>
          <a:xfrm>
            <a:off x="5118334" y="2994141"/>
            <a:ext cx="6641626" cy="590155"/>
          </a:xfrm>
          <a:solidFill>
            <a:schemeClr val="tx1">
              <a:alpha val="80000"/>
            </a:schemeClr>
          </a:solidFill>
        </p:spPr>
        <p:txBody>
          <a:bodyPr lIns="180000" tIns="180000" rIns="180000" bIns="180000"/>
          <a:lstStyle>
            <a:lvl1pPr marL="0" indent="0" algn="l">
              <a:buNone/>
              <a:defRPr>
                <a:solidFill>
                  <a:schemeClr val="bg1"/>
                </a:solidFill>
              </a:defRPr>
            </a:lvl1pPr>
            <a:lvl2pPr marL="266700" indent="0">
              <a:buNone/>
              <a:defRPr/>
            </a:lvl2pPr>
            <a:lvl3pPr marL="542925" indent="0">
              <a:buNone/>
              <a:defRPr/>
            </a:lvl3pPr>
            <a:lvl4pPr marL="809625" indent="0">
              <a:buNone/>
              <a:defRPr/>
            </a:lvl4pPr>
            <a:lvl5pPr marL="1076325" indent="0">
              <a:buNone/>
              <a:defRPr/>
            </a:lvl5pPr>
          </a:lstStyle>
          <a:p>
            <a:pPr lvl="0"/>
            <a:r>
              <a:rPr lang="en-US" noProof="0"/>
              <a:t>Subtitle</a:t>
            </a:r>
          </a:p>
        </p:txBody>
      </p:sp>
      <p:sp>
        <p:nvSpPr>
          <p:cNvPr id="3" name="Content Placeholder 2">
            <a:extLst>
              <a:ext uri="{FF2B5EF4-FFF2-40B4-BE49-F238E27FC236}">
                <a16:creationId xmlns:a16="http://schemas.microsoft.com/office/drawing/2014/main" id="{A22238F2-C6EC-476F-8371-119AECBA5622}"/>
              </a:ext>
            </a:extLst>
          </p:cNvPr>
          <p:cNvSpPr>
            <a:spLocks noGrp="1"/>
          </p:cNvSpPr>
          <p:nvPr>
            <p:ph sz="half" idx="1"/>
          </p:nvPr>
        </p:nvSpPr>
        <p:spPr>
          <a:xfrm>
            <a:off x="6288000" y="3763648"/>
            <a:ext cx="5472000" cy="2428351"/>
          </a:xfrm>
        </p:spPr>
        <p:txBody>
          <a:bodyPr/>
          <a:lstStyle>
            <a:lvl1pPr>
              <a:defRPr>
                <a:solidFill>
                  <a:schemeClr val="tx1">
                    <a:lumMod val="75000"/>
                    <a:lumOff val="25000"/>
                  </a:schemeClr>
                </a:solidFill>
              </a:defRPr>
            </a:lvl1pPr>
            <a:lvl2pPr>
              <a:defRPr>
                <a:solidFill>
                  <a:schemeClr val="tx1">
                    <a:lumMod val="75000"/>
                    <a:lumOff val="25000"/>
                  </a:schemeClr>
                </a:solidFill>
              </a:defRPr>
            </a:lvl2pPr>
            <a:lvl3pPr>
              <a:defRPr>
                <a:solidFill>
                  <a:schemeClr val="tx1">
                    <a:lumMod val="75000"/>
                    <a:lumOff val="25000"/>
                  </a:schemeClr>
                </a:solidFill>
              </a:defRPr>
            </a:lvl3pPr>
            <a:lvl4pPr>
              <a:defRPr>
                <a:solidFill>
                  <a:schemeClr val="tx1">
                    <a:lumMod val="75000"/>
                    <a:lumOff val="25000"/>
                  </a:schemeClr>
                </a:solidFill>
              </a:defRPr>
            </a:lvl4pPr>
            <a:lvl5pPr>
              <a:defRPr>
                <a:solidFill>
                  <a:schemeClr val="tx1">
                    <a:lumMod val="75000"/>
                    <a:lumOff val="25000"/>
                  </a:schemeClr>
                </a:solidFill>
              </a:defRPr>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4" name="Footer Placeholder 3">
            <a:extLst>
              <a:ext uri="{FF2B5EF4-FFF2-40B4-BE49-F238E27FC236}">
                <a16:creationId xmlns:a16="http://schemas.microsoft.com/office/drawing/2014/main" id="{57847F90-9DB6-4832-9EB7-393AADAE8B70}"/>
              </a:ext>
            </a:extLst>
          </p:cNvPr>
          <p:cNvSpPr>
            <a:spLocks noGrp="1"/>
          </p:cNvSpPr>
          <p:nvPr>
            <p:ph type="ftr" sz="quarter" idx="13"/>
          </p:nvPr>
        </p:nvSpPr>
        <p:spPr/>
        <p:txBody>
          <a:bodyPr/>
          <a:lstStyle/>
          <a:p>
            <a:r>
              <a:rPr lang="en-US" noProof="0" dirty="0"/>
              <a:t>Add a footer</a:t>
            </a:r>
          </a:p>
        </p:txBody>
      </p:sp>
      <p:sp>
        <p:nvSpPr>
          <p:cNvPr id="5" name="Slide Number Placeholder 4">
            <a:extLst>
              <a:ext uri="{FF2B5EF4-FFF2-40B4-BE49-F238E27FC236}">
                <a16:creationId xmlns:a16="http://schemas.microsoft.com/office/drawing/2014/main" id="{0505ED12-A431-4761-87A4-F05164BE0221}"/>
              </a:ext>
            </a:extLst>
          </p:cNvPr>
          <p:cNvSpPr>
            <a:spLocks noGrp="1"/>
          </p:cNvSpPr>
          <p:nvPr>
            <p:ph type="sldNum" sz="quarter" idx="33"/>
          </p:nvPr>
        </p:nvSpPr>
        <p:spPr/>
        <p:txBody>
          <a:bodyPr/>
          <a:lstStyle/>
          <a:p>
            <a:fld id="{19B51A1E-902D-48AF-9020-955120F399B6}" type="slidenum">
              <a:rPr lang="en-US" noProof="0" smtClean="0"/>
              <a:pPr/>
              <a:t>‹#›</a:t>
            </a:fld>
            <a:endParaRPr lang="en-US" noProof="0" dirty="0"/>
          </a:p>
        </p:txBody>
      </p:sp>
      <p:sp>
        <p:nvSpPr>
          <p:cNvPr id="8" name="Rectangle 7">
            <a:extLst>
              <a:ext uri="{FF2B5EF4-FFF2-40B4-BE49-F238E27FC236}">
                <a16:creationId xmlns:a16="http://schemas.microsoft.com/office/drawing/2014/main" id="{FA5285E0-8F27-49C4-AADF-92A3B72D41FD}"/>
              </a:ext>
            </a:extLst>
          </p:cNvPr>
          <p:cNvSpPr/>
          <p:nvPr userDrawn="1"/>
        </p:nvSpPr>
        <p:spPr>
          <a:xfrm>
            <a:off x="9775824" y="1762069"/>
            <a:ext cx="1984175" cy="11482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endParaRPr lang="en-US" noProof="0" dirty="0"/>
          </a:p>
        </p:txBody>
      </p:sp>
    </p:spTree>
    <p:extLst>
      <p:ext uri="{BB962C8B-B14F-4D97-AF65-F5344CB8AC3E}">
        <p14:creationId xmlns:p14="http://schemas.microsoft.com/office/powerpoint/2010/main" val="38438929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omparison with Subtitl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288DD7-6DAF-436D-B04A-EBCCAA36917C}"/>
              </a:ext>
            </a:extLst>
          </p:cNvPr>
          <p:cNvSpPr>
            <a:spLocks noGrp="1"/>
          </p:cNvSpPr>
          <p:nvPr>
            <p:ph type="title" hasCustomPrompt="1"/>
          </p:nvPr>
        </p:nvSpPr>
        <p:spPr>
          <a:xfrm>
            <a:off x="432000" y="432000"/>
            <a:ext cx="11340000" cy="432000"/>
          </a:xfrm>
        </p:spPr>
        <p:txBody>
          <a:bodyPr/>
          <a:lstStyle>
            <a:lvl1pPr>
              <a:defRPr>
                <a:solidFill>
                  <a:schemeClr val="tx1">
                    <a:lumMod val="75000"/>
                    <a:lumOff val="25000"/>
                  </a:schemeClr>
                </a:solidFill>
              </a:defRPr>
            </a:lvl1pPr>
          </a:lstStyle>
          <a:p>
            <a:r>
              <a:rPr lang="en-US" noProof="0"/>
              <a:t>Click to edit page title</a:t>
            </a:r>
          </a:p>
        </p:txBody>
      </p:sp>
      <p:sp>
        <p:nvSpPr>
          <p:cNvPr id="9" name="Subtitle 2">
            <a:extLst>
              <a:ext uri="{FF2B5EF4-FFF2-40B4-BE49-F238E27FC236}">
                <a16:creationId xmlns:a16="http://schemas.microsoft.com/office/drawing/2014/main" id="{E4633398-8EC3-417B-BEA6-101D8F224678}"/>
              </a:ext>
            </a:extLst>
          </p:cNvPr>
          <p:cNvSpPr>
            <a:spLocks noGrp="1"/>
          </p:cNvSpPr>
          <p:nvPr>
            <p:ph type="body" sz="quarter" idx="32" hasCustomPrompt="1"/>
          </p:nvPr>
        </p:nvSpPr>
        <p:spPr>
          <a:xfrm>
            <a:off x="431800" y="1008000"/>
            <a:ext cx="11339513" cy="360000"/>
          </a:xfrm>
        </p:spPr>
        <p:txBody>
          <a:bodyPr/>
          <a:lstStyle>
            <a:lvl1pPr marL="0" indent="0">
              <a:buNone/>
              <a:defRPr/>
            </a:lvl1pPr>
            <a:lvl2pPr marL="266700" indent="0">
              <a:buNone/>
              <a:defRPr/>
            </a:lvl2pPr>
            <a:lvl3pPr marL="542925" indent="0">
              <a:buNone/>
              <a:defRPr/>
            </a:lvl3pPr>
            <a:lvl4pPr marL="809625" indent="0">
              <a:buNone/>
              <a:defRPr/>
            </a:lvl4pPr>
            <a:lvl5pPr marL="1076325" indent="0">
              <a:buNone/>
              <a:defRPr/>
            </a:lvl5pPr>
          </a:lstStyle>
          <a:p>
            <a:pPr lvl="0"/>
            <a:r>
              <a:rPr lang="en-US" noProof="0"/>
              <a:t>Subtitle</a:t>
            </a:r>
          </a:p>
        </p:txBody>
      </p:sp>
      <p:sp>
        <p:nvSpPr>
          <p:cNvPr id="3" name="Comparison Left Placeholder 1">
            <a:extLst>
              <a:ext uri="{FF2B5EF4-FFF2-40B4-BE49-F238E27FC236}">
                <a16:creationId xmlns:a16="http://schemas.microsoft.com/office/drawing/2014/main" id="{9322B50D-6A7D-41C6-BA57-613BC231DF36}"/>
              </a:ext>
            </a:extLst>
          </p:cNvPr>
          <p:cNvSpPr>
            <a:spLocks noGrp="1"/>
          </p:cNvSpPr>
          <p:nvPr>
            <p:ph type="body" idx="1"/>
          </p:nvPr>
        </p:nvSpPr>
        <p:spPr>
          <a:xfrm>
            <a:off x="432000" y="2307689"/>
            <a:ext cx="5472000" cy="360000"/>
          </a:xfrm>
        </p:spPr>
        <p:txBody>
          <a:bodyPr anchor="t"/>
          <a:lstStyle>
            <a:lvl1pPr marL="0" indent="0">
              <a:buNone/>
              <a:defRPr sz="2400" b="1">
                <a:solidFill>
                  <a:schemeClr val="tx1">
                    <a:lumMod val="75000"/>
                    <a:lumOff val="2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noProof="0"/>
              <a:t>Click to edit Master text styles</a:t>
            </a:r>
          </a:p>
        </p:txBody>
      </p:sp>
      <p:sp>
        <p:nvSpPr>
          <p:cNvPr id="4" name="Content Placeholder 2">
            <a:extLst>
              <a:ext uri="{FF2B5EF4-FFF2-40B4-BE49-F238E27FC236}">
                <a16:creationId xmlns:a16="http://schemas.microsoft.com/office/drawing/2014/main" id="{9FD584DA-F775-47B8-A1D7-6556AD5FCBD2}"/>
              </a:ext>
            </a:extLst>
          </p:cNvPr>
          <p:cNvSpPr>
            <a:spLocks noGrp="1"/>
          </p:cNvSpPr>
          <p:nvPr>
            <p:ph sz="half" idx="2"/>
          </p:nvPr>
        </p:nvSpPr>
        <p:spPr>
          <a:xfrm>
            <a:off x="432000" y="2815037"/>
            <a:ext cx="5472000" cy="3376963"/>
          </a:xfrm>
        </p:spPr>
        <p:txBody>
          <a:bodyPr/>
          <a:lstStyle>
            <a:lvl1pPr>
              <a:defRPr>
                <a:solidFill>
                  <a:schemeClr val="tx1">
                    <a:lumMod val="75000"/>
                    <a:lumOff val="25000"/>
                  </a:schemeClr>
                </a:solidFill>
              </a:defRPr>
            </a:lvl1pPr>
            <a:lvl2pPr>
              <a:defRPr>
                <a:solidFill>
                  <a:schemeClr val="tx1">
                    <a:lumMod val="75000"/>
                    <a:lumOff val="25000"/>
                  </a:schemeClr>
                </a:solidFill>
              </a:defRPr>
            </a:lvl2pPr>
            <a:lvl3pPr>
              <a:defRPr>
                <a:solidFill>
                  <a:schemeClr val="tx1">
                    <a:lumMod val="75000"/>
                    <a:lumOff val="25000"/>
                  </a:schemeClr>
                </a:solidFill>
              </a:defRPr>
            </a:lvl3pPr>
            <a:lvl4pPr>
              <a:defRPr>
                <a:solidFill>
                  <a:schemeClr val="tx1">
                    <a:lumMod val="75000"/>
                    <a:lumOff val="25000"/>
                  </a:schemeClr>
                </a:solidFill>
              </a:defRPr>
            </a:lvl4pPr>
            <a:lvl5pPr>
              <a:defRPr>
                <a:solidFill>
                  <a:schemeClr val="tx1">
                    <a:lumMod val="75000"/>
                    <a:lumOff val="25000"/>
                  </a:schemeClr>
                </a:solidFill>
              </a:defRPr>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2" name="Comparison Left Placeholder 2">
            <a:extLst>
              <a:ext uri="{FF2B5EF4-FFF2-40B4-BE49-F238E27FC236}">
                <a16:creationId xmlns:a16="http://schemas.microsoft.com/office/drawing/2014/main" id="{78A963F8-6F6E-440E-B3B3-DDE13C083A36}"/>
              </a:ext>
            </a:extLst>
          </p:cNvPr>
          <p:cNvSpPr>
            <a:spLocks noGrp="1"/>
          </p:cNvSpPr>
          <p:nvPr>
            <p:ph type="body" sz="quarter" idx="13"/>
          </p:nvPr>
        </p:nvSpPr>
        <p:spPr>
          <a:xfrm>
            <a:off x="6300000" y="2308214"/>
            <a:ext cx="5472000" cy="358775"/>
          </a:xfrm>
        </p:spPr>
        <p:txBody>
          <a:bodyPr/>
          <a:lstStyle>
            <a:lvl1pPr marL="0" indent="0">
              <a:buNone/>
              <a:defRPr sz="2400" b="1"/>
            </a:lvl1pPr>
          </a:lstStyle>
          <a:p>
            <a:pPr lvl="0"/>
            <a:r>
              <a:rPr lang="en-US" noProof="0"/>
              <a:t>Click to edit Master text styles</a:t>
            </a:r>
          </a:p>
        </p:txBody>
      </p:sp>
      <p:sp>
        <p:nvSpPr>
          <p:cNvPr id="8" name="Text Placeholder 4">
            <a:extLst>
              <a:ext uri="{FF2B5EF4-FFF2-40B4-BE49-F238E27FC236}">
                <a16:creationId xmlns:a16="http://schemas.microsoft.com/office/drawing/2014/main" id="{DF0A5256-B267-47DA-858A-0F3867CB6139}"/>
              </a:ext>
            </a:extLst>
          </p:cNvPr>
          <p:cNvSpPr>
            <a:spLocks noGrp="1"/>
          </p:cNvSpPr>
          <p:nvPr>
            <p:ph type="body" sz="quarter" idx="12"/>
          </p:nvPr>
        </p:nvSpPr>
        <p:spPr>
          <a:xfrm>
            <a:off x="6299887" y="2812214"/>
            <a:ext cx="5472113" cy="3379036"/>
          </a:xfrm>
        </p:spPr>
        <p:txBody>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5" name="Footer Placeholder 4">
            <a:extLst>
              <a:ext uri="{FF2B5EF4-FFF2-40B4-BE49-F238E27FC236}">
                <a16:creationId xmlns:a16="http://schemas.microsoft.com/office/drawing/2014/main" id="{646B8F99-FAB0-4B33-87ED-9FF46D11A907}"/>
              </a:ext>
            </a:extLst>
          </p:cNvPr>
          <p:cNvSpPr>
            <a:spLocks noGrp="1"/>
          </p:cNvSpPr>
          <p:nvPr>
            <p:ph type="ftr" sz="quarter" idx="14"/>
          </p:nvPr>
        </p:nvSpPr>
        <p:spPr/>
        <p:txBody>
          <a:bodyPr/>
          <a:lstStyle/>
          <a:p>
            <a:r>
              <a:rPr lang="en-US" noProof="0" dirty="0"/>
              <a:t>Add a footer</a:t>
            </a:r>
          </a:p>
        </p:txBody>
      </p:sp>
      <p:sp>
        <p:nvSpPr>
          <p:cNvPr id="6" name="Slide Number Placeholder 5">
            <a:extLst>
              <a:ext uri="{FF2B5EF4-FFF2-40B4-BE49-F238E27FC236}">
                <a16:creationId xmlns:a16="http://schemas.microsoft.com/office/drawing/2014/main" id="{18733E7E-50D2-4F6C-9DF2-CF4C98C4B847}"/>
              </a:ext>
            </a:extLst>
          </p:cNvPr>
          <p:cNvSpPr>
            <a:spLocks noGrp="1"/>
          </p:cNvSpPr>
          <p:nvPr>
            <p:ph type="sldNum" sz="quarter" idx="33"/>
          </p:nvPr>
        </p:nvSpPr>
        <p:spPr/>
        <p:txBody>
          <a:bodyPr/>
          <a:lstStyle/>
          <a:p>
            <a:fld id="{19B51A1E-902D-48AF-9020-955120F399B6}" type="slidenum">
              <a:rPr lang="en-US" noProof="0" smtClean="0"/>
              <a:pPr/>
              <a:t>‹#›</a:t>
            </a:fld>
            <a:endParaRPr lang="en-US" noProof="0" dirty="0"/>
          </a:p>
        </p:txBody>
      </p:sp>
      <p:sp>
        <p:nvSpPr>
          <p:cNvPr id="10" name="Rectangle 9" descr="Accent block left">
            <a:extLst>
              <a:ext uri="{FF2B5EF4-FFF2-40B4-BE49-F238E27FC236}">
                <a16:creationId xmlns:a16="http://schemas.microsoft.com/office/drawing/2014/main" id="{BBC0CAF5-0DE6-4BEA-824E-124A54A76AC6}"/>
              </a:ext>
              <a:ext uri="{C183D7F6-B498-43B3-948B-1728B52AA6E4}">
                <adec:decorative xmlns:adec="http://schemas.microsoft.com/office/drawing/2017/decorative" val="1"/>
              </a:ext>
            </a:extLst>
          </p:cNvPr>
          <p:cNvSpPr/>
          <p:nvPr userDrawn="1"/>
        </p:nvSpPr>
        <p:spPr>
          <a:xfrm>
            <a:off x="431800" y="2100317"/>
            <a:ext cx="1984175" cy="11482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endParaRPr lang="en-US" noProof="0" dirty="0"/>
          </a:p>
        </p:txBody>
      </p:sp>
      <p:sp>
        <p:nvSpPr>
          <p:cNvPr id="11" name="Rectangle 10" descr="Accent bar right&#10;">
            <a:extLst>
              <a:ext uri="{FF2B5EF4-FFF2-40B4-BE49-F238E27FC236}">
                <a16:creationId xmlns:a16="http://schemas.microsoft.com/office/drawing/2014/main" id="{ED008080-B2F5-441A-8B15-30AE86BBF943}"/>
              </a:ext>
              <a:ext uri="{C183D7F6-B498-43B3-948B-1728B52AA6E4}">
                <adec:decorative xmlns:adec="http://schemas.microsoft.com/office/drawing/2017/decorative" val="1"/>
              </a:ext>
            </a:extLst>
          </p:cNvPr>
          <p:cNvSpPr/>
          <p:nvPr userDrawn="1"/>
        </p:nvSpPr>
        <p:spPr>
          <a:xfrm>
            <a:off x="6299887" y="2100317"/>
            <a:ext cx="1984175" cy="114824"/>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endParaRPr lang="en-US" noProof="0" dirty="0"/>
          </a:p>
        </p:txBody>
      </p:sp>
    </p:spTree>
    <p:extLst>
      <p:ext uri="{BB962C8B-B14F-4D97-AF65-F5344CB8AC3E}">
        <p14:creationId xmlns:p14="http://schemas.microsoft.com/office/powerpoint/2010/main" val="250995575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Large Photo">
    <p:spTree>
      <p:nvGrpSpPr>
        <p:cNvPr id="1" name=""/>
        <p:cNvGrpSpPr/>
        <p:nvPr/>
      </p:nvGrpSpPr>
      <p:grpSpPr>
        <a:xfrm>
          <a:off x="0" y="0"/>
          <a:ext cx="0" cy="0"/>
          <a:chOff x="0" y="0"/>
          <a:chExt cx="0" cy="0"/>
        </a:xfrm>
      </p:grpSpPr>
      <p:sp>
        <p:nvSpPr>
          <p:cNvPr id="7" name="Picture Placeholder 6">
            <a:extLst>
              <a:ext uri="{FF2B5EF4-FFF2-40B4-BE49-F238E27FC236}">
                <a16:creationId xmlns:a16="http://schemas.microsoft.com/office/drawing/2014/main" id="{890ED7CE-A9D2-4D19-B978-56BFB74E657C}"/>
              </a:ext>
            </a:extLst>
          </p:cNvPr>
          <p:cNvSpPr>
            <a:spLocks noGrp="1"/>
          </p:cNvSpPr>
          <p:nvPr>
            <p:ph type="pic" sz="quarter" idx="14" hasCustomPrompt="1"/>
          </p:nvPr>
        </p:nvSpPr>
        <p:spPr>
          <a:xfrm>
            <a:off x="0" y="1"/>
            <a:ext cx="12192000" cy="6371350"/>
          </a:xfrm>
          <a:solidFill>
            <a:schemeClr val="bg1">
              <a:lumMod val="85000"/>
            </a:schemeClr>
          </a:solidFill>
        </p:spPr>
        <p:txBody>
          <a:bodyPr anchor="ctr"/>
          <a:lstStyle>
            <a:lvl1pPr marL="0" indent="0" algn="ctr">
              <a:buNone/>
              <a:defRPr sz="1200" i="1">
                <a:latin typeface="Times New Roman" panose="02020603050405020304" pitchFamily="18" charset="0"/>
                <a:cs typeface="Times New Roman" panose="02020603050405020304" pitchFamily="18" charset="0"/>
              </a:defRPr>
            </a:lvl1pPr>
          </a:lstStyle>
          <a:p>
            <a:r>
              <a:rPr lang="en-US" noProof="0" dirty="0"/>
              <a:t>Insert or Drag &amp; Drop your photo</a:t>
            </a:r>
          </a:p>
        </p:txBody>
      </p:sp>
      <p:sp>
        <p:nvSpPr>
          <p:cNvPr id="3" name="Content Placeholder 2">
            <a:extLst>
              <a:ext uri="{FF2B5EF4-FFF2-40B4-BE49-F238E27FC236}">
                <a16:creationId xmlns:a16="http://schemas.microsoft.com/office/drawing/2014/main" id="{A22238F2-C6EC-476F-8371-119AECBA5622}"/>
              </a:ext>
            </a:extLst>
          </p:cNvPr>
          <p:cNvSpPr>
            <a:spLocks noGrp="1"/>
          </p:cNvSpPr>
          <p:nvPr>
            <p:ph sz="half" idx="1" hasCustomPrompt="1"/>
          </p:nvPr>
        </p:nvSpPr>
        <p:spPr>
          <a:xfrm>
            <a:off x="6096000" y="5359400"/>
            <a:ext cx="5664000" cy="565899"/>
          </a:xfrm>
          <a:solidFill>
            <a:schemeClr val="tx1"/>
          </a:solidFill>
        </p:spPr>
        <p:txBody>
          <a:bodyPr lIns="180000" tIns="180000" rIns="180000" bIns="180000" anchor="ctr"/>
          <a:lstStyle>
            <a:lvl1pPr marL="0" indent="0" algn="r">
              <a:buNone/>
              <a:defRPr>
                <a:solidFill>
                  <a:schemeClr val="bg1"/>
                </a:solidFill>
              </a:defRPr>
            </a:lvl1pPr>
            <a:lvl2pPr>
              <a:defRPr>
                <a:solidFill>
                  <a:schemeClr val="tx1">
                    <a:lumMod val="75000"/>
                    <a:lumOff val="25000"/>
                  </a:schemeClr>
                </a:solidFill>
              </a:defRPr>
            </a:lvl2pPr>
            <a:lvl3pPr>
              <a:defRPr>
                <a:solidFill>
                  <a:schemeClr val="tx1">
                    <a:lumMod val="75000"/>
                    <a:lumOff val="25000"/>
                  </a:schemeClr>
                </a:solidFill>
              </a:defRPr>
            </a:lvl3pPr>
            <a:lvl4pPr>
              <a:defRPr>
                <a:solidFill>
                  <a:schemeClr val="tx1">
                    <a:lumMod val="75000"/>
                    <a:lumOff val="25000"/>
                  </a:schemeClr>
                </a:solidFill>
              </a:defRPr>
            </a:lvl4pPr>
            <a:lvl5pPr>
              <a:defRPr>
                <a:solidFill>
                  <a:schemeClr val="tx1">
                    <a:lumMod val="75000"/>
                    <a:lumOff val="25000"/>
                  </a:schemeClr>
                </a:solidFill>
              </a:defRPr>
            </a:lvl5pPr>
          </a:lstStyle>
          <a:p>
            <a:pPr lvl="0"/>
            <a:r>
              <a:rPr lang="en-US" noProof="0"/>
              <a:t>Enter your caption</a:t>
            </a:r>
          </a:p>
        </p:txBody>
      </p:sp>
      <p:sp>
        <p:nvSpPr>
          <p:cNvPr id="4" name="Footer Placeholder 3">
            <a:extLst>
              <a:ext uri="{FF2B5EF4-FFF2-40B4-BE49-F238E27FC236}">
                <a16:creationId xmlns:a16="http://schemas.microsoft.com/office/drawing/2014/main" id="{57847F90-9DB6-4832-9EB7-393AADAE8B70}"/>
              </a:ext>
            </a:extLst>
          </p:cNvPr>
          <p:cNvSpPr>
            <a:spLocks noGrp="1"/>
          </p:cNvSpPr>
          <p:nvPr>
            <p:ph type="ftr" sz="quarter" idx="13"/>
          </p:nvPr>
        </p:nvSpPr>
        <p:spPr/>
        <p:txBody>
          <a:bodyPr/>
          <a:lstStyle/>
          <a:p>
            <a:r>
              <a:rPr lang="en-US" noProof="0" dirty="0"/>
              <a:t>Add a footer</a:t>
            </a:r>
          </a:p>
        </p:txBody>
      </p:sp>
      <p:sp>
        <p:nvSpPr>
          <p:cNvPr id="2" name="Slide Number Placeholder 1">
            <a:extLst>
              <a:ext uri="{FF2B5EF4-FFF2-40B4-BE49-F238E27FC236}">
                <a16:creationId xmlns:a16="http://schemas.microsoft.com/office/drawing/2014/main" id="{8B3D119C-DBF5-4B4F-BE38-7BD7B5C8A5D0}"/>
              </a:ext>
            </a:extLst>
          </p:cNvPr>
          <p:cNvSpPr>
            <a:spLocks noGrp="1"/>
          </p:cNvSpPr>
          <p:nvPr>
            <p:ph type="sldNum" sz="quarter" idx="15"/>
          </p:nvPr>
        </p:nvSpPr>
        <p:spPr/>
        <p:txBody>
          <a:bodyPr/>
          <a:lstStyle/>
          <a:p>
            <a:fld id="{19B51A1E-902D-48AF-9020-955120F399B6}" type="slidenum">
              <a:rPr lang="en-US" noProof="0" smtClean="0"/>
              <a:pPr/>
              <a:t>‹#›</a:t>
            </a:fld>
            <a:endParaRPr lang="en-US" noProof="0" dirty="0"/>
          </a:p>
        </p:txBody>
      </p:sp>
      <p:sp>
        <p:nvSpPr>
          <p:cNvPr id="5" name="Title 4">
            <a:extLst>
              <a:ext uri="{FF2B5EF4-FFF2-40B4-BE49-F238E27FC236}">
                <a16:creationId xmlns:a16="http://schemas.microsoft.com/office/drawing/2014/main" id="{7F8E7C83-06D7-4C5B-85B7-0E5713B4FAB3}"/>
              </a:ext>
            </a:extLst>
          </p:cNvPr>
          <p:cNvSpPr>
            <a:spLocks noGrp="1"/>
          </p:cNvSpPr>
          <p:nvPr>
            <p:ph type="title"/>
          </p:nvPr>
        </p:nvSpPr>
        <p:spPr/>
        <p:txBody>
          <a:bodyPr/>
          <a:lstStyle/>
          <a:p>
            <a:r>
              <a:rPr lang="en-US" noProof="0"/>
              <a:t>Click to edit Master title style</a:t>
            </a:r>
          </a:p>
        </p:txBody>
      </p:sp>
    </p:spTree>
    <p:extLst>
      <p:ext uri="{BB962C8B-B14F-4D97-AF65-F5344CB8AC3E}">
        <p14:creationId xmlns:p14="http://schemas.microsoft.com/office/powerpoint/2010/main" val="198778464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hank You">
    <p:bg>
      <p:bgPr>
        <a:solidFill>
          <a:schemeClr val="bg1">
            <a:lumMod val="95000"/>
          </a:schemeClr>
        </a:solidFill>
        <a:effectLst/>
      </p:bgPr>
    </p:bg>
    <p:spTree>
      <p:nvGrpSpPr>
        <p:cNvPr id="1" name=""/>
        <p:cNvGrpSpPr/>
        <p:nvPr/>
      </p:nvGrpSpPr>
      <p:grpSpPr>
        <a:xfrm>
          <a:off x="0" y="0"/>
          <a:ext cx="0" cy="0"/>
          <a:chOff x="0" y="0"/>
          <a:chExt cx="0" cy="0"/>
        </a:xfrm>
      </p:grpSpPr>
      <p:sp>
        <p:nvSpPr>
          <p:cNvPr id="41" name="Picture Placeholder 40">
            <a:extLst>
              <a:ext uri="{FF2B5EF4-FFF2-40B4-BE49-F238E27FC236}">
                <a16:creationId xmlns:a16="http://schemas.microsoft.com/office/drawing/2014/main" id="{EB7F0EE8-BE52-4A79-8FC8-4A2487FA01FC}"/>
              </a:ext>
            </a:extLst>
          </p:cNvPr>
          <p:cNvSpPr>
            <a:spLocks noGrp="1"/>
          </p:cNvSpPr>
          <p:nvPr>
            <p:ph type="pic" sz="quarter" idx="10" hasCustomPrompt="1"/>
          </p:nvPr>
        </p:nvSpPr>
        <p:spPr>
          <a:xfrm>
            <a:off x="0" y="0"/>
            <a:ext cx="9780102" cy="6804025"/>
          </a:xfrm>
          <a:solidFill>
            <a:schemeClr val="bg1">
              <a:lumMod val="85000"/>
            </a:schemeClr>
          </a:solidFill>
        </p:spPr>
        <p:txBody>
          <a:bodyPr tIns="0" anchor="ctr"/>
          <a:lstStyle>
            <a:lvl1pPr marL="0" indent="0" algn="ctr">
              <a:buNone/>
              <a:defRPr sz="1200" i="1">
                <a:latin typeface="Times New Roman" panose="02020603050405020304" pitchFamily="18" charset="0"/>
                <a:cs typeface="Times New Roman" panose="02020603050405020304" pitchFamily="18" charset="0"/>
              </a:defRPr>
            </a:lvl1pPr>
          </a:lstStyle>
          <a:p>
            <a:r>
              <a:rPr lang="en-US" noProof="0" dirty="0"/>
              <a:t>Insert or Drag and Drop your Photo Here</a:t>
            </a:r>
          </a:p>
        </p:txBody>
      </p:sp>
      <p:sp>
        <p:nvSpPr>
          <p:cNvPr id="2" name="Title 1">
            <a:extLst>
              <a:ext uri="{FF2B5EF4-FFF2-40B4-BE49-F238E27FC236}">
                <a16:creationId xmlns:a16="http://schemas.microsoft.com/office/drawing/2014/main" id="{00F23EB7-E336-46EB-A4A0-3DB7A6BF4CE1}"/>
              </a:ext>
            </a:extLst>
          </p:cNvPr>
          <p:cNvSpPr>
            <a:spLocks noGrp="1"/>
          </p:cNvSpPr>
          <p:nvPr>
            <p:ph type="ctrTitle" hasCustomPrompt="1"/>
          </p:nvPr>
        </p:nvSpPr>
        <p:spPr>
          <a:xfrm>
            <a:off x="8458200" y="2798354"/>
            <a:ext cx="3733800" cy="1013684"/>
          </a:xfrm>
          <a:solidFill>
            <a:schemeClr val="bg1"/>
          </a:solidFill>
        </p:spPr>
        <p:txBody>
          <a:bodyPr vert="horz" lIns="180000" tIns="180000" rIns="252000" bIns="180000" rtlCol="0" anchor="t">
            <a:noAutofit/>
          </a:bodyPr>
          <a:lstStyle>
            <a:lvl1pPr algn="r">
              <a:defRPr lang="en-ZA" sz="6000" b="1" spc="-300" dirty="0"/>
            </a:lvl1pPr>
          </a:lstStyle>
          <a:p>
            <a:pPr lvl="0" algn="r"/>
            <a:r>
              <a:rPr lang="en-US" noProof="0"/>
              <a:t>Thank You</a:t>
            </a:r>
          </a:p>
        </p:txBody>
      </p:sp>
      <p:sp>
        <p:nvSpPr>
          <p:cNvPr id="9" name="Text Placeholder 5">
            <a:extLst>
              <a:ext uri="{FF2B5EF4-FFF2-40B4-BE49-F238E27FC236}">
                <a16:creationId xmlns:a16="http://schemas.microsoft.com/office/drawing/2014/main" id="{52FA7FC9-E40E-4144-84E4-34E3722E9A6D}"/>
              </a:ext>
            </a:extLst>
          </p:cNvPr>
          <p:cNvSpPr>
            <a:spLocks noGrp="1"/>
          </p:cNvSpPr>
          <p:nvPr>
            <p:ph type="body" sz="quarter" idx="15" hasCustomPrompt="1"/>
          </p:nvPr>
        </p:nvSpPr>
        <p:spPr>
          <a:xfrm>
            <a:off x="8458200" y="3957705"/>
            <a:ext cx="2910342" cy="316800"/>
          </a:xfrm>
          <a:solidFill>
            <a:schemeClr val="tx1">
              <a:lumMod val="75000"/>
              <a:lumOff val="25000"/>
            </a:schemeClr>
          </a:solidFill>
        </p:spPr>
        <p:txBody>
          <a:bodyPr rIns="72000" anchor="ctr"/>
          <a:lstStyle>
            <a:lvl1pPr marL="0" indent="0" algn="r">
              <a:buNone/>
              <a:defRPr>
                <a:solidFill>
                  <a:schemeClr val="bg1"/>
                </a:solidFill>
              </a:defRPr>
            </a:lvl1pPr>
            <a:lvl2pPr marL="266700" indent="0">
              <a:buNone/>
              <a:defRPr/>
            </a:lvl2pPr>
            <a:lvl3pPr marL="542925" indent="0">
              <a:buNone/>
              <a:defRPr/>
            </a:lvl3pPr>
            <a:lvl4pPr marL="809625" indent="0">
              <a:buNone/>
              <a:defRPr/>
            </a:lvl4pPr>
            <a:lvl5pPr marL="1076325" indent="0">
              <a:buNone/>
              <a:defRPr/>
            </a:lvl5pPr>
          </a:lstStyle>
          <a:p>
            <a:pPr lvl="0"/>
            <a:r>
              <a:rPr lang="en-US" noProof="0"/>
              <a:t>Full Name</a:t>
            </a:r>
          </a:p>
        </p:txBody>
      </p:sp>
      <p:sp>
        <p:nvSpPr>
          <p:cNvPr id="10" name="Text Placeholder 6">
            <a:extLst>
              <a:ext uri="{FF2B5EF4-FFF2-40B4-BE49-F238E27FC236}">
                <a16:creationId xmlns:a16="http://schemas.microsoft.com/office/drawing/2014/main" id="{97289182-4FE6-4A18-9775-4588D5801CF6}"/>
              </a:ext>
            </a:extLst>
          </p:cNvPr>
          <p:cNvSpPr>
            <a:spLocks noGrp="1"/>
          </p:cNvSpPr>
          <p:nvPr>
            <p:ph type="body" sz="quarter" idx="16" hasCustomPrompt="1"/>
          </p:nvPr>
        </p:nvSpPr>
        <p:spPr>
          <a:xfrm>
            <a:off x="8458200" y="4306722"/>
            <a:ext cx="2910342" cy="316800"/>
          </a:xfrm>
          <a:solidFill>
            <a:schemeClr val="tx1">
              <a:lumMod val="75000"/>
              <a:lumOff val="25000"/>
            </a:schemeClr>
          </a:solidFill>
        </p:spPr>
        <p:txBody>
          <a:bodyPr rIns="72000" anchor="ctr"/>
          <a:lstStyle>
            <a:lvl1pPr marL="0" indent="0" algn="r">
              <a:buNone/>
              <a:defRPr>
                <a:solidFill>
                  <a:schemeClr val="bg1"/>
                </a:solidFill>
              </a:defRPr>
            </a:lvl1pPr>
            <a:lvl2pPr marL="266700" indent="0">
              <a:buNone/>
              <a:defRPr/>
            </a:lvl2pPr>
            <a:lvl3pPr marL="542925" indent="0">
              <a:buNone/>
              <a:defRPr/>
            </a:lvl3pPr>
            <a:lvl4pPr marL="809625" indent="0">
              <a:buNone/>
              <a:defRPr/>
            </a:lvl4pPr>
            <a:lvl5pPr marL="1076325" indent="0">
              <a:buNone/>
              <a:defRPr/>
            </a:lvl5pPr>
          </a:lstStyle>
          <a:p>
            <a:pPr lvl="0"/>
            <a:r>
              <a:rPr lang="en-US" noProof="0"/>
              <a:t>Phone Number</a:t>
            </a:r>
          </a:p>
        </p:txBody>
      </p:sp>
      <p:sp>
        <p:nvSpPr>
          <p:cNvPr id="11" name="Text Placeholder 7">
            <a:extLst>
              <a:ext uri="{FF2B5EF4-FFF2-40B4-BE49-F238E27FC236}">
                <a16:creationId xmlns:a16="http://schemas.microsoft.com/office/drawing/2014/main" id="{BD4E94C7-6CAF-4FEE-9E02-D3D3A2AC5EAF}"/>
              </a:ext>
            </a:extLst>
          </p:cNvPr>
          <p:cNvSpPr>
            <a:spLocks noGrp="1"/>
          </p:cNvSpPr>
          <p:nvPr>
            <p:ph type="body" sz="quarter" idx="17" hasCustomPrompt="1"/>
          </p:nvPr>
        </p:nvSpPr>
        <p:spPr>
          <a:xfrm>
            <a:off x="8458200" y="4655739"/>
            <a:ext cx="2910342" cy="316800"/>
          </a:xfrm>
          <a:solidFill>
            <a:schemeClr val="tx1">
              <a:lumMod val="75000"/>
              <a:lumOff val="25000"/>
            </a:schemeClr>
          </a:solidFill>
        </p:spPr>
        <p:txBody>
          <a:bodyPr rIns="72000" anchor="ctr"/>
          <a:lstStyle>
            <a:lvl1pPr marL="0" indent="0" algn="r">
              <a:buNone/>
              <a:defRPr>
                <a:solidFill>
                  <a:schemeClr val="bg1"/>
                </a:solidFill>
              </a:defRPr>
            </a:lvl1pPr>
            <a:lvl2pPr marL="266700" indent="0">
              <a:buNone/>
              <a:defRPr/>
            </a:lvl2pPr>
            <a:lvl3pPr marL="542925" indent="0">
              <a:buNone/>
              <a:defRPr/>
            </a:lvl3pPr>
            <a:lvl4pPr marL="809625" indent="0">
              <a:buNone/>
              <a:defRPr/>
            </a:lvl4pPr>
            <a:lvl5pPr marL="1076325" indent="0">
              <a:buNone/>
              <a:defRPr/>
            </a:lvl5pPr>
          </a:lstStyle>
          <a:p>
            <a:pPr lvl="0"/>
            <a:r>
              <a:rPr lang="en-US" noProof="0"/>
              <a:t>Email or Social Media Handle</a:t>
            </a:r>
          </a:p>
        </p:txBody>
      </p:sp>
      <p:sp>
        <p:nvSpPr>
          <p:cNvPr id="12" name="Text Placeholder 8">
            <a:extLst>
              <a:ext uri="{FF2B5EF4-FFF2-40B4-BE49-F238E27FC236}">
                <a16:creationId xmlns:a16="http://schemas.microsoft.com/office/drawing/2014/main" id="{0DE421A3-3C59-48FC-BC3B-007ADFBEB4FE}"/>
              </a:ext>
            </a:extLst>
          </p:cNvPr>
          <p:cNvSpPr>
            <a:spLocks noGrp="1"/>
          </p:cNvSpPr>
          <p:nvPr>
            <p:ph type="body" sz="quarter" idx="18" hasCustomPrompt="1"/>
          </p:nvPr>
        </p:nvSpPr>
        <p:spPr>
          <a:xfrm>
            <a:off x="8458200" y="5004756"/>
            <a:ext cx="2910342" cy="316800"/>
          </a:xfrm>
          <a:solidFill>
            <a:schemeClr val="tx1">
              <a:lumMod val="75000"/>
              <a:lumOff val="25000"/>
            </a:schemeClr>
          </a:solidFill>
        </p:spPr>
        <p:txBody>
          <a:bodyPr rIns="72000" anchor="ctr"/>
          <a:lstStyle>
            <a:lvl1pPr marL="0" indent="0" algn="r">
              <a:buNone/>
              <a:defRPr>
                <a:solidFill>
                  <a:schemeClr val="bg1"/>
                </a:solidFill>
              </a:defRPr>
            </a:lvl1pPr>
            <a:lvl2pPr marL="266700" indent="0">
              <a:buNone/>
              <a:defRPr/>
            </a:lvl2pPr>
            <a:lvl3pPr marL="542925" indent="0">
              <a:buNone/>
              <a:defRPr/>
            </a:lvl3pPr>
            <a:lvl4pPr marL="809625" indent="0">
              <a:buNone/>
              <a:defRPr/>
            </a:lvl4pPr>
            <a:lvl5pPr marL="1076325" indent="0">
              <a:buNone/>
              <a:defRPr/>
            </a:lvl5pPr>
          </a:lstStyle>
          <a:p>
            <a:pPr lvl="0"/>
            <a:r>
              <a:rPr lang="en-US" noProof="0"/>
              <a:t>Company Website</a:t>
            </a:r>
          </a:p>
        </p:txBody>
      </p:sp>
      <p:sp>
        <p:nvSpPr>
          <p:cNvPr id="15" name="Rectangle 14">
            <a:extLst>
              <a:ext uri="{FF2B5EF4-FFF2-40B4-BE49-F238E27FC236}">
                <a16:creationId xmlns:a16="http://schemas.microsoft.com/office/drawing/2014/main" id="{9504A767-1C0B-484E-BF7D-CD42D30A52EE}"/>
              </a:ext>
            </a:extLst>
          </p:cNvPr>
          <p:cNvSpPr/>
          <p:nvPr userDrawn="1"/>
        </p:nvSpPr>
        <p:spPr>
          <a:xfrm>
            <a:off x="11760000" y="6803351"/>
            <a:ext cx="432000" cy="5465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4" name="Rectangle 13">
            <a:extLst>
              <a:ext uri="{FF2B5EF4-FFF2-40B4-BE49-F238E27FC236}">
                <a16:creationId xmlns:a16="http://schemas.microsoft.com/office/drawing/2014/main" id="{7A13D8A8-6C3D-4527-959D-41C3213F7F02}"/>
              </a:ext>
            </a:extLst>
          </p:cNvPr>
          <p:cNvSpPr/>
          <p:nvPr userDrawn="1"/>
        </p:nvSpPr>
        <p:spPr>
          <a:xfrm>
            <a:off x="0" y="6803351"/>
            <a:ext cx="9780104" cy="5465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3" name="Rectangle 12">
            <a:extLst>
              <a:ext uri="{FF2B5EF4-FFF2-40B4-BE49-F238E27FC236}">
                <a16:creationId xmlns:a16="http://schemas.microsoft.com/office/drawing/2014/main" id="{EC0FBB1B-4F0E-4365-BF27-3150FC6C3B90}"/>
              </a:ext>
            </a:extLst>
          </p:cNvPr>
          <p:cNvSpPr/>
          <p:nvPr userDrawn="1"/>
        </p:nvSpPr>
        <p:spPr>
          <a:xfrm>
            <a:off x="9780103" y="6803351"/>
            <a:ext cx="1979897" cy="5465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8" name="Rectangle 7">
            <a:extLst>
              <a:ext uri="{FF2B5EF4-FFF2-40B4-BE49-F238E27FC236}">
                <a16:creationId xmlns:a16="http://schemas.microsoft.com/office/drawing/2014/main" id="{51DD44D8-4A8F-4693-B90A-166855B29D25}"/>
              </a:ext>
            </a:extLst>
          </p:cNvPr>
          <p:cNvSpPr/>
          <p:nvPr userDrawn="1"/>
        </p:nvSpPr>
        <p:spPr>
          <a:xfrm>
            <a:off x="8458200" y="2685912"/>
            <a:ext cx="3733800" cy="114824"/>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5" name="Slide Number Placeholder 4">
            <a:extLst>
              <a:ext uri="{FF2B5EF4-FFF2-40B4-BE49-F238E27FC236}">
                <a16:creationId xmlns:a16="http://schemas.microsoft.com/office/drawing/2014/main" id="{222FB6A7-1E80-487C-93E6-DCAA8751EF21}"/>
              </a:ext>
            </a:extLst>
          </p:cNvPr>
          <p:cNvSpPr>
            <a:spLocks noGrp="1"/>
          </p:cNvSpPr>
          <p:nvPr>
            <p:ph type="sldNum" sz="quarter" idx="20"/>
          </p:nvPr>
        </p:nvSpPr>
        <p:spPr/>
        <p:txBody>
          <a:bodyPr/>
          <a:lstStyle/>
          <a:p>
            <a:fld id="{19B51A1E-902D-48AF-9020-955120F399B6}" type="slidenum">
              <a:rPr lang="en-US" noProof="0" smtClean="0"/>
              <a:pPr/>
              <a:t>‹#›</a:t>
            </a:fld>
            <a:endParaRPr lang="en-US" noProof="0" dirty="0"/>
          </a:p>
        </p:txBody>
      </p:sp>
    </p:spTree>
    <p:extLst>
      <p:ext uri="{BB962C8B-B14F-4D97-AF65-F5344CB8AC3E}">
        <p14:creationId xmlns:p14="http://schemas.microsoft.com/office/powerpoint/2010/main" val="204966313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le, Sub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FF4C50-933F-41F9-AD11-BD02410AA7D5}"/>
              </a:ext>
            </a:extLst>
          </p:cNvPr>
          <p:cNvSpPr>
            <a:spLocks noGrp="1"/>
          </p:cNvSpPr>
          <p:nvPr>
            <p:ph type="title" hasCustomPrompt="1"/>
          </p:nvPr>
        </p:nvSpPr>
        <p:spPr/>
        <p:txBody>
          <a:bodyPr/>
          <a:lstStyle>
            <a:lvl1pPr>
              <a:defRPr>
                <a:solidFill>
                  <a:schemeClr val="tx1">
                    <a:lumMod val="75000"/>
                    <a:lumOff val="25000"/>
                  </a:schemeClr>
                </a:solidFill>
              </a:defRPr>
            </a:lvl1pPr>
          </a:lstStyle>
          <a:p>
            <a:r>
              <a:rPr lang="en-US" noProof="0"/>
              <a:t>Click to edit page title</a:t>
            </a:r>
          </a:p>
        </p:txBody>
      </p:sp>
      <p:sp>
        <p:nvSpPr>
          <p:cNvPr id="7" name="Subtitle 2">
            <a:extLst>
              <a:ext uri="{FF2B5EF4-FFF2-40B4-BE49-F238E27FC236}">
                <a16:creationId xmlns:a16="http://schemas.microsoft.com/office/drawing/2014/main" id="{E97A9A62-1AA6-47A9-A1A0-54196823744C}"/>
              </a:ext>
            </a:extLst>
          </p:cNvPr>
          <p:cNvSpPr>
            <a:spLocks noGrp="1"/>
          </p:cNvSpPr>
          <p:nvPr>
            <p:ph type="body" sz="quarter" idx="32" hasCustomPrompt="1"/>
          </p:nvPr>
        </p:nvSpPr>
        <p:spPr>
          <a:xfrm>
            <a:off x="431800" y="1008000"/>
            <a:ext cx="11339513" cy="360000"/>
          </a:xfrm>
        </p:spPr>
        <p:txBody>
          <a:bodyPr/>
          <a:lstStyle>
            <a:lvl1pPr marL="0" indent="0">
              <a:buNone/>
              <a:defRPr/>
            </a:lvl1pPr>
            <a:lvl2pPr marL="266700" indent="0">
              <a:buNone/>
              <a:defRPr/>
            </a:lvl2pPr>
            <a:lvl3pPr marL="542925" indent="0">
              <a:buNone/>
              <a:defRPr/>
            </a:lvl3pPr>
            <a:lvl4pPr marL="809625" indent="0">
              <a:buNone/>
              <a:defRPr/>
            </a:lvl4pPr>
            <a:lvl5pPr marL="1076325" indent="0">
              <a:buNone/>
              <a:defRPr/>
            </a:lvl5pPr>
          </a:lstStyle>
          <a:p>
            <a:pPr lvl="0"/>
            <a:r>
              <a:rPr lang="en-US" noProof="0"/>
              <a:t>Subtitle</a:t>
            </a:r>
          </a:p>
        </p:txBody>
      </p:sp>
      <p:sp>
        <p:nvSpPr>
          <p:cNvPr id="3" name="Content Placeholder 2">
            <a:extLst>
              <a:ext uri="{FF2B5EF4-FFF2-40B4-BE49-F238E27FC236}">
                <a16:creationId xmlns:a16="http://schemas.microsoft.com/office/drawing/2014/main" id="{B1948E38-8FB0-4E51-A01C-C88794372E50}"/>
              </a:ext>
            </a:extLst>
          </p:cNvPr>
          <p:cNvSpPr>
            <a:spLocks noGrp="1"/>
          </p:cNvSpPr>
          <p:nvPr>
            <p:ph idx="1"/>
          </p:nvPr>
        </p:nvSpPr>
        <p:spPr/>
        <p:txBody>
          <a:bodyPr/>
          <a:lstStyle>
            <a:lvl1pPr>
              <a:defRPr>
                <a:solidFill>
                  <a:schemeClr val="tx1">
                    <a:lumMod val="75000"/>
                    <a:lumOff val="25000"/>
                  </a:schemeClr>
                </a:solidFill>
              </a:defRPr>
            </a:lvl1pPr>
            <a:lvl2pPr>
              <a:defRPr>
                <a:solidFill>
                  <a:schemeClr val="tx1">
                    <a:lumMod val="75000"/>
                    <a:lumOff val="25000"/>
                  </a:schemeClr>
                </a:solidFill>
              </a:defRPr>
            </a:lvl2pPr>
            <a:lvl3pPr>
              <a:defRPr>
                <a:solidFill>
                  <a:schemeClr val="tx1">
                    <a:lumMod val="75000"/>
                    <a:lumOff val="25000"/>
                  </a:schemeClr>
                </a:solidFill>
              </a:defRPr>
            </a:lvl3pPr>
            <a:lvl4pPr>
              <a:defRPr>
                <a:solidFill>
                  <a:schemeClr val="tx1">
                    <a:lumMod val="75000"/>
                    <a:lumOff val="25000"/>
                  </a:schemeClr>
                </a:solidFill>
              </a:defRPr>
            </a:lvl4pPr>
            <a:lvl5pPr>
              <a:defRPr>
                <a:solidFill>
                  <a:schemeClr val="tx1">
                    <a:lumMod val="75000"/>
                    <a:lumOff val="25000"/>
                  </a:schemeClr>
                </a:solidFill>
              </a:defRPr>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4" name="Footer Placeholder 3">
            <a:extLst>
              <a:ext uri="{FF2B5EF4-FFF2-40B4-BE49-F238E27FC236}">
                <a16:creationId xmlns:a16="http://schemas.microsoft.com/office/drawing/2014/main" id="{E8FE0EB3-0FF4-4285-B9D3-90A5751B7BBF}"/>
              </a:ext>
            </a:extLst>
          </p:cNvPr>
          <p:cNvSpPr>
            <a:spLocks noGrp="1"/>
          </p:cNvSpPr>
          <p:nvPr>
            <p:ph type="ftr" sz="quarter" idx="12"/>
          </p:nvPr>
        </p:nvSpPr>
        <p:spPr/>
        <p:txBody>
          <a:bodyPr/>
          <a:lstStyle/>
          <a:p>
            <a:r>
              <a:rPr lang="en-US" noProof="0" dirty="0"/>
              <a:t>Add a footer</a:t>
            </a:r>
          </a:p>
        </p:txBody>
      </p:sp>
      <p:sp>
        <p:nvSpPr>
          <p:cNvPr id="5" name="Slide Number Placeholder 4">
            <a:extLst>
              <a:ext uri="{FF2B5EF4-FFF2-40B4-BE49-F238E27FC236}">
                <a16:creationId xmlns:a16="http://schemas.microsoft.com/office/drawing/2014/main" id="{C8DE0AAD-6FBD-416B-A91A-21F2B737919E}"/>
              </a:ext>
            </a:extLst>
          </p:cNvPr>
          <p:cNvSpPr>
            <a:spLocks noGrp="1"/>
          </p:cNvSpPr>
          <p:nvPr>
            <p:ph type="sldNum" sz="quarter" idx="33"/>
          </p:nvPr>
        </p:nvSpPr>
        <p:spPr/>
        <p:txBody>
          <a:bodyPr/>
          <a:lstStyle/>
          <a:p>
            <a:fld id="{19B51A1E-902D-48AF-9020-955120F399B6}" type="slidenum">
              <a:rPr lang="en-US" noProof="0" smtClean="0"/>
              <a:pPr/>
              <a:t>‹#›</a:t>
            </a:fld>
            <a:endParaRPr lang="en-US" noProof="0" dirty="0"/>
          </a:p>
        </p:txBody>
      </p:sp>
    </p:spTree>
    <p:extLst>
      <p:ext uri="{BB962C8B-B14F-4D97-AF65-F5344CB8AC3E}">
        <p14:creationId xmlns:p14="http://schemas.microsoft.com/office/powerpoint/2010/main" val="173450163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theme" Target="../theme/theme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3EB0D177-9AA4-42F4-9CD7-CD206217CA6D}"/>
              </a:ext>
            </a:extLst>
          </p:cNvPr>
          <p:cNvSpPr/>
          <p:nvPr userDrawn="1"/>
        </p:nvSpPr>
        <p:spPr>
          <a:xfrm>
            <a:off x="9780101" y="6371351"/>
            <a:ext cx="1979897" cy="43199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28" name="Rectangle 27">
            <a:extLst>
              <a:ext uri="{FF2B5EF4-FFF2-40B4-BE49-F238E27FC236}">
                <a16:creationId xmlns:a16="http://schemas.microsoft.com/office/drawing/2014/main" id="{C825DB53-D610-4A40-AFDC-EBC47DB613CE}"/>
              </a:ext>
            </a:extLst>
          </p:cNvPr>
          <p:cNvSpPr/>
          <p:nvPr userDrawn="1"/>
        </p:nvSpPr>
        <p:spPr>
          <a:xfrm>
            <a:off x="9780103" y="6803351"/>
            <a:ext cx="1979897" cy="5465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31" name="Freeform: Shape 30">
            <a:extLst>
              <a:ext uri="{FF2B5EF4-FFF2-40B4-BE49-F238E27FC236}">
                <a16:creationId xmlns:a16="http://schemas.microsoft.com/office/drawing/2014/main" id="{C2B9A6A4-83D0-40B1-8B15-964C84BF0705}"/>
              </a:ext>
            </a:extLst>
          </p:cNvPr>
          <p:cNvSpPr/>
          <p:nvPr userDrawn="1"/>
        </p:nvSpPr>
        <p:spPr>
          <a:xfrm>
            <a:off x="0" y="6371351"/>
            <a:ext cx="9780102" cy="432000"/>
          </a:xfrm>
          <a:custGeom>
            <a:avLst/>
            <a:gdLst>
              <a:gd name="connsiteX0" fmla="*/ 0 w 9780102"/>
              <a:gd name="connsiteY0" fmla="*/ 0 h 432000"/>
              <a:gd name="connsiteX1" fmla="*/ 9780102 w 9780102"/>
              <a:gd name="connsiteY1" fmla="*/ 0 h 432000"/>
              <a:gd name="connsiteX2" fmla="*/ 9780102 w 9780102"/>
              <a:gd name="connsiteY2" fmla="*/ 432000 h 432000"/>
              <a:gd name="connsiteX3" fmla="*/ 0 w 9780102"/>
              <a:gd name="connsiteY3" fmla="*/ 432000 h 432000"/>
            </a:gdLst>
            <a:ahLst/>
            <a:cxnLst>
              <a:cxn ang="0">
                <a:pos x="connsiteX0" y="connsiteY0"/>
              </a:cxn>
              <a:cxn ang="0">
                <a:pos x="connsiteX1" y="connsiteY1"/>
              </a:cxn>
              <a:cxn ang="0">
                <a:pos x="connsiteX2" y="connsiteY2"/>
              </a:cxn>
              <a:cxn ang="0">
                <a:pos x="connsiteX3" y="connsiteY3"/>
              </a:cxn>
            </a:cxnLst>
            <a:rect l="l" t="t" r="r" b="b"/>
            <a:pathLst>
              <a:path w="9780102" h="432000">
                <a:moveTo>
                  <a:pt x="0" y="0"/>
                </a:moveTo>
                <a:lnTo>
                  <a:pt x="9780102" y="0"/>
                </a:lnTo>
                <a:lnTo>
                  <a:pt x="9780102" y="432000"/>
                </a:lnTo>
                <a:lnTo>
                  <a:pt x="0" y="432000"/>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2" name="Title Placeholder 1">
            <a:extLst>
              <a:ext uri="{FF2B5EF4-FFF2-40B4-BE49-F238E27FC236}">
                <a16:creationId xmlns:a16="http://schemas.microsoft.com/office/drawing/2014/main" id="{090F41A2-6535-4CA6-81E4-026A5B56D9D7}"/>
              </a:ext>
            </a:extLst>
          </p:cNvPr>
          <p:cNvSpPr>
            <a:spLocks noGrp="1"/>
          </p:cNvSpPr>
          <p:nvPr>
            <p:ph type="title"/>
          </p:nvPr>
        </p:nvSpPr>
        <p:spPr>
          <a:xfrm>
            <a:off x="432000" y="432000"/>
            <a:ext cx="11328000" cy="432000"/>
          </a:xfrm>
          <a:prstGeom prst="rect">
            <a:avLst/>
          </a:prstGeom>
        </p:spPr>
        <p:txBody>
          <a:bodyPr vert="horz" lIns="0" tIns="0" rIns="0" bIns="0" rtlCol="0" anchor="ctr">
            <a:noAutofit/>
          </a:bodyPr>
          <a:lstStyle/>
          <a:p>
            <a:r>
              <a:rPr lang="en-US" noProof="0"/>
              <a:t>Click to edit page title</a:t>
            </a:r>
          </a:p>
        </p:txBody>
      </p:sp>
      <p:sp>
        <p:nvSpPr>
          <p:cNvPr id="3" name="Text Placeholder 2">
            <a:extLst>
              <a:ext uri="{FF2B5EF4-FFF2-40B4-BE49-F238E27FC236}">
                <a16:creationId xmlns:a16="http://schemas.microsoft.com/office/drawing/2014/main" id="{213AB95C-7DD4-4796-80E4-1B7466A2A037}"/>
              </a:ext>
            </a:extLst>
          </p:cNvPr>
          <p:cNvSpPr>
            <a:spLocks noGrp="1"/>
          </p:cNvSpPr>
          <p:nvPr>
            <p:ph type="body" idx="1"/>
          </p:nvPr>
        </p:nvSpPr>
        <p:spPr>
          <a:xfrm>
            <a:off x="432000" y="1512000"/>
            <a:ext cx="11328000" cy="4679250"/>
          </a:xfrm>
          <a:prstGeom prst="rect">
            <a:avLst/>
          </a:prstGeom>
        </p:spPr>
        <p:txBody>
          <a:bodyPr vert="horz" lIns="0" tIns="0" rIns="0" bIns="0" rtlCol="0">
            <a:no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5" name="Footer Placeholder 4">
            <a:extLst>
              <a:ext uri="{FF2B5EF4-FFF2-40B4-BE49-F238E27FC236}">
                <a16:creationId xmlns:a16="http://schemas.microsoft.com/office/drawing/2014/main" id="{58879C91-B77F-4273-9A27-A3535FB889DB}"/>
              </a:ext>
            </a:extLst>
          </p:cNvPr>
          <p:cNvSpPr>
            <a:spLocks noGrp="1"/>
          </p:cNvSpPr>
          <p:nvPr>
            <p:ph type="ftr" sz="quarter" idx="3"/>
          </p:nvPr>
        </p:nvSpPr>
        <p:spPr>
          <a:xfrm>
            <a:off x="432000" y="6439820"/>
            <a:ext cx="5664000" cy="295062"/>
          </a:xfrm>
          <a:prstGeom prst="rect">
            <a:avLst/>
          </a:prstGeom>
          <a:noFill/>
        </p:spPr>
        <p:txBody>
          <a:bodyPr vert="horz" lIns="0" tIns="0" rIns="0" bIns="0" rtlCol="0" anchor="ctr"/>
          <a:lstStyle>
            <a:lvl1pPr algn="l">
              <a:defRPr sz="1200">
                <a:solidFill>
                  <a:schemeClr val="tx1">
                    <a:lumMod val="75000"/>
                    <a:lumOff val="25000"/>
                  </a:schemeClr>
                </a:solidFill>
              </a:defRPr>
            </a:lvl1pPr>
          </a:lstStyle>
          <a:p>
            <a:r>
              <a:rPr lang="en-US" noProof="0" dirty="0"/>
              <a:t>Add a footer</a:t>
            </a:r>
          </a:p>
        </p:txBody>
      </p:sp>
      <p:sp>
        <p:nvSpPr>
          <p:cNvPr id="6" name="Slide Number Placeholder 5">
            <a:extLst>
              <a:ext uri="{FF2B5EF4-FFF2-40B4-BE49-F238E27FC236}">
                <a16:creationId xmlns:a16="http://schemas.microsoft.com/office/drawing/2014/main" id="{5ECA3099-A94F-4C3E-BC29-780EDD38F722}"/>
              </a:ext>
            </a:extLst>
          </p:cNvPr>
          <p:cNvSpPr>
            <a:spLocks noGrp="1"/>
          </p:cNvSpPr>
          <p:nvPr>
            <p:ph type="sldNum" sz="quarter" idx="4"/>
          </p:nvPr>
        </p:nvSpPr>
        <p:spPr>
          <a:xfrm>
            <a:off x="11760000" y="6371351"/>
            <a:ext cx="432000" cy="432000"/>
          </a:xfrm>
          <a:prstGeom prst="rect">
            <a:avLst/>
          </a:prstGeom>
          <a:solidFill>
            <a:schemeClr val="tx1">
              <a:lumMod val="75000"/>
              <a:lumOff val="25000"/>
            </a:schemeClr>
          </a:solidFill>
        </p:spPr>
        <p:txBody>
          <a:bodyPr vert="horz" lIns="0" tIns="0" rIns="0" bIns="0" rtlCol="0" anchor="ctr"/>
          <a:lstStyle>
            <a:lvl1pPr algn="ctr">
              <a:defRPr sz="1200">
                <a:solidFill>
                  <a:schemeClr val="bg1"/>
                </a:solidFill>
                <a:latin typeface="+mj-lt"/>
              </a:defRPr>
            </a:lvl1pPr>
          </a:lstStyle>
          <a:p>
            <a:fld id="{19B51A1E-902D-48AF-9020-955120F399B6}" type="slidenum">
              <a:rPr lang="en-US" noProof="0" smtClean="0"/>
              <a:pPr/>
              <a:t>‹#›</a:t>
            </a:fld>
            <a:endParaRPr lang="en-US" noProof="0" dirty="0"/>
          </a:p>
        </p:txBody>
      </p:sp>
      <p:sp>
        <p:nvSpPr>
          <p:cNvPr id="4" name="TextBox 3">
            <a:extLst>
              <a:ext uri="{FF2B5EF4-FFF2-40B4-BE49-F238E27FC236}">
                <a16:creationId xmlns:a16="http://schemas.microsoft.com/office/drawing/2014/main" id="{34FDC6F9-37F9-4E25-AECA-D307B8421C73}"/>
              </a:ext>
            </a:extLst>
          </p:cNvPr>
          <p:cNvSpPr txBox="1"/>
          <p:nvPr userDrawn="1"/>
        </p:nvSpPr>
        <p:spPr>
          <a:xfrm>
            <a:off x="10243100" y="6422491"/>
            <a:ext cx="1053900" cy="380860"/>
          </a:xfrm>
          <a:prstGeom prst="rect">
            <a:avLst/>
          </a:prstGeom>
          <a:noFill/>
        </p:spPr>
        <p:txBody>
          <a:bodyPr wrap="square" tIns="108000" bIns="0" rtlCol="0" anchor="ctr">
            <a:spAutoFit/>
          </a:bodyPr>
          <a:lstStyle/>
          <a:p>
            <a:pPr algn="r">
              <a:lnSpc>
                <a:spcPts val="1000"/>
              </a:lnSpc>
            </a:pPr>
            <a:r>
              <a:rPr lang="en-US" sz="2500" b="1" i="0" spc="-100" baseline="0" noProof="0" dirty="0">
                <a:solidFill>
                  <a:schemeClr val="accent1"/>
                </a:solidFill>
                <a:latin typeface="+mj-lt"/>
              </a:rPr>
              <a:t>TREY</a:t>
            </a:r>
            <a:r>
              <a:rPr lang="en-US" sz="1600" b="1" i="0" spc="-100" baseline="0" noProof="0" dirty="0">
                <a:solidFill>
                  <a:schemeClr val="accent1"/>
                </a:solidFill>
                <a:latin typeface="+mj-lt"/>
              </a:rPr>
              <a:t> </a:t>
            </a:r>
            <a:br>
              <a:rPr lang="en-US" sz="1600" b="1" i="0" spc="-100" baseline="0" noProof="0" dirty="0">
                <a:solidFill>
                  <a:schemeClr val="accent1"/>
                </a:solidFill>
                <a:latin typeface="+mj-lt"/>
              </a:rPr>
            </a:br>
            <a:r>
              <a:rPr lang="en-US" sz="1200" b="0" i="0" spc="140" baseline="0" noProof="0" dirty="0">
                <a:solidFill>
                  <a:schemeClr val="tx1">
                    <a:lumMod val="75000"/>
                    <a:lumOff val="25000"/>
                  </a:schemeClr>
                </a:solidFill>
                <a:latin typeface="+mj-lt"/>
              </a:rPr>
              <a:t>research</a:t>
            </a:r>
          </a:p>
        </p:txBody>
      </p:sp>
      <p:sp>
        <p:nvSpPr>
          <p:cNvPr id="9" name="Rectangle 8">
            <a:extLst>
              <a:ext uri="{FF2B5EF4-FFF2-40B4-BE49-F238E27FC236}">
                <a16:creationId xmlns:a16="http://schemas.microsoft.com/office/drawing/2014/main" id="{4BC39664-EB8B-4A32-915A-D4308F792772}"/>
              </a:ext>
            </a:extLst>
          </p:cNvPr>
          <p:cNvSpPr/>
          <p:nvPr userDrawn="1"/>
        </p:nvSpPr>
        <p:spPr>
          <a:xfrm>
            <a:off x="0" y="6803351"/>
            <a:ext cx="9780104" cy="5465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29" name="Rectangle 28">
            <a:extLst>
              <a:ext uri="{FF2B5EF4-FFF2-40B4-BE49-F238E27FC236}">
                <a16:creationId xmlns:a16="http://schemas.microsoft.com/office/drawing/2014/main" id="{9B49670D-8F18-44A8-B217-67B412095C0D}"/>
              </a:ext>
            </a:extLst>
          </p:cNvPr>
          <p:cNvSpPr/>
          <p:nvPr userDrawn="1"/>
        </p:nvSpPr>
        <p:spPr>
          <a:xfrm>
            <a:off x="11760000" y="6803351"/>
            <a:ext cx="432000" cy="5465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cxnSp>
        <p:nvCxnSpPr>
          <p:cNvPr id="18" name="Straight Connector 17">
            <a:extLst>
              <a:ext uri="{FF2B5EF4-FFF2-40B4-BE49-F238E27FC236}">
                <a16:creationId xmlns:a16="http://schemas.microsoft.com/office/drawing/2014/main" id="{030FA059-EC32-4FFF-9673-48849B2FA43A}"/>
              </a:ext>
            </a:extLst>
          </p:cNvPr>
          <p:cNvCxnSpPr>
            <a:cxnSpLocks/>
          </p:cNvCxnSpPr>
          <p:nvPr userDrawn="1"/>
        </p:nvCxnSpPr>
        <p:spPr>
          <a:xfrm flipH="1">
            <a:off x="1" y="6371351"/>
            <a:ext cx="12191999" cy="0"/>
          </a:xfrm>
          <a:prstGeom prst="line">
            <a:avLst/>
          </a:prstGeom>
          <a:ln>
            <a:solidFill>
              <a:schemeClr val="bg1">
                <a:lumMod val="9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46163275"/>
      </p:ext>
    </p:extLst>
  </p:cSld>
  <p:clrMap bg1="lt1" tx1="dk1" bg2="lt2" tx2="dk2" accent1="accent1" accent2="accent2" accent3="accent3" accent4="accent4" accent5="accent5" accent6="accent6" hlink="hlink" folHlink="folHlink"/>
  <p:sldLayoutIdLst>
    <p:sldLayoutId id="2147483649" r:id="rId1"/>
    <p:sldLayoutId id="2147483662" r:id="rId2"/>
    <p:sldLayoutId id="2147483663" r:id="rId3"/>
    <p:sldLayoutId id="2147483658" r:id="rId4"/>
    <p:sldLayoutId id="2147483666" r:id="rId5"/>
    <p:sldLayoutId id="2147483659" r:id="rId6"/>
    <p:sldLayoutId id="2147483660" r:id="rId7"/>
    <p:sldLayoutId id="2147483664" r:id="rId8"/>
    <p:sldLayoutId id="2147483650" r:id="rId9"/>
    <p:sldLayoutId id="2147483652" r:id="rId10"/>
    <p:sldLayoutId id="2147483656" r:id="rId11"/>
    <p:sldLayoutId id="2147483657" r:id="rId12"/>
    <p:sldLayoutId id="2147483667" r:id="rId13"/>
    <p:sldLayoutId id="2147483668" r:id="rId14"/>
    <p:sldLayoutId id="2147483669" r:id="rId15"/>
    <p:sldLayoutId id="2147483670" r:id="rId16"/>
    <p:sldLayoutId id="2147483671" r:id="rId17"/>
    <p:sldLayoutId id="2147483673" r:id="rId18"/>
    <p:sldLayoutId id="2147483674" r:id="rId19"/>
    <p:sldLayoutId id="2147483654" r:id="rId20"/>
    <p:sldLayoutId id="2147483655" r:id="rId21"/>
    <p:sldLayoutId id="2147483675" r:id="rId22"/>
    <p:sldLayoutId id="2147483672" r:id="rId23"/>
  </p:sldLayoutIdLst>
  <p:hf hdr="0" dt="0"/>
  <p:txStyles>
    <p:titleStyle>
      <a:lvl1pPr algn="l" defTabSz="914400" rtl="0" eaLnBrk="1" latinLnBrk="0" hangingPunct="1">
        <a:lnSpc>
          <a:spcPct val="90000"/>
        </a:lnSpc>
        <a:spcBef>
          <a:spcPct val="0"/>
        </a:spcBef>
        <a:buNone/>
        <a:defRPr sz="3200" b="1" kern="1200" spc="-150">
          <a:solidFill>
            <a:schemeClr val="tx1">
              <a:lumMod val="75000"/>
              <a:lumOff val="25000"/>
            </a:schemeClr>
          </a:solidFill>
          <a:latin typeface="+mj-lt"/>
          <a:ea typeface="+mj-ea"/>
          <a:cs typeface="+mj-cs"/>
        </a:defRPr>
      </a:lvl1pPr>
    </p:titleStyle>
    <p:bodyStyle>
      <a:lvl1pPr marL="266700" indent="-266700" algn="l" defTabSz="914400" rtl="0" eaLnBrk="1" latinLnBrk="0" hangingPunct="1">
        <a:lnSpc>
          <a:spcPct val="90000"/>
        </a:lnSpc>
        <a:spcBef>
          <a:spcPts val="1000"/>
        </a:spcBef>
        <a:buFont typeface="Arial" panose="020B0604020202020204" pitchFamily="34" charset="0"/>
        <a:buChar char="•"/>
        <a:defRPr sz="1800" kern="1200">
          <a:solidFill>
            <a:schemeClr val="tx1">
              <a:lumMod val="75000"/>
              <a:lumOff val="25000"/>
            </a:schemeClr>
          </a:solidFill>
          <a:latin typeface="+mn-lt"/>
          <a:ea typeface="+mn-ea"/>
          <a:cs typeface="+mn-cs"/>
        </a:defRPr>
      </a:lvl1pPr>
      <a:lvl2pPr marL="542925" indent="-276225" algn="l" defTabSz="914400" rtl="0" eaLnBrk="1" latinLnBrk="0" hangingPunct="1">
        <a:lnSpc>
          <a:spcPct val="90000"/>
        </a:lnSpc>
        <a:spcBef>
          <a:spcPts val="500"/>
        </a:spcBef>
        <a:buFont typeface="Arial" panose="020B0604020202020204" pitchFamily="34" charset="0"/>
        <a:buChar char="•"/>
        <a:defRPr sz="1600" kern="1200">
          <a:solidFill>
            <a:schemeClr val="tx1">
              <a:lumMod val="75000"/>
              <a:lumOff val="25000"/>
            </a:schemeClr>
          </a:solidFill>
          <a:latin typeface="+mn-lt"/>
          <a:ea typeface="+mn-ea"/>
          <a:cs typeface="+mn-cs"/>
        </a:defRPr>
      </a:lvl2pPr>
      <a:lvl3pPr marL="809625" indent="-266700" algn="l" defTabSz="914400" rtl="0" eaLnBrk="1" latinLnBrk="0" hangingPunct="1">
        <a:lnSpc>
          <a:spcPct val="90000"/>
        </a:lnSpc>
        <a:spcBef>
          <a:spcPts val="500"/>
        </a:spcBef>
        <a:buFont typeface="Arial" panose="020B0604020202020204" pitchFamily="34" charset="0"/>
        <a:buChar char="•"/>
        <a:defRPr sz="1400" kern="1200">
          <a:solidFill>
            <a:schemeClr val="tx1">
              <a:lumMod val="75000"/>
              <a:lumOff val="25000"/>
            </a:schemeClr>
          </a:solidFill>
          <a:latin typeface="+mn-lt"/>
          <a:ea typeface="+mn-ea"/>
          <a:cs typeface="+mn-cs"/>
        </a:defRPr>
      </a:lvl3pPr>
      <a:lvl4pPr marL="1076325" indent="-266700" algn="l" defTabSz="914400" rtl="0" eaLnBrk="1" latinLnBrk="0" hangingPunct="1">
        <a:lnSpc>
          <a:spcPct val="90000"/>
        </a:lnSpc>
        <a:spcBef>
          <a:spcPts val="500"/>
        </a:spcBef>
        <a:buFont typeface="Arial" panose="020B0604020202020204" pitchFamily="34" charset="0"/>
        <a:buChar char="•"/>
        <a:defRPr sz="1400" kern="1200">
          <a:solidFill>
            <a:schemeClr val="tx1">
              <a:lumMod val="75000"/>
              <a:lumOff val="25000"/>
            </a:schemeClr>
          </a:solidFill>
          <a:latin typeface="+mn-lt"/>
          <a:ea typeface="+mn-ea"/>
          <a:cs typeface="+mn-cs"/>
        </a:defRPr>
      </a:lvl4pPr>
      <a:lvl5pPr marL="1343025" indent="-266700" algn="l" defTabSz="914400" rtl="0" eaLnBrk="1" latinLnBrk="0" hangingPunct="1">
        <a:lnSpc>
          <a:spcPct val="90000"/>
        </a:lnSpc>
        <a:spcBef>
          <a:spcPts val="500"/>
        </a:spcBef>
        <a:buFont typeface="Arial" panose="020B0604020202020204" pitchFamily="34" charset="0"/>
        <a:buChar char="•"/>
        <a:defRPr sz="1400" kern="1200">
          <a:solidFill>
            <a:schemeClr val="tx1">
              <a:lumMod val="75000"/>
              <a:lumOff val="2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5.xml"/></Relationships>
</file>

<file path=ppt/slides/_rels/slide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5.xml"/></Relationships>
</file>

<file path=ppt/slides/_rels/slide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5.xml"/></Relationships>
</file>

<file path=ppt/slides/_rels/slide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5.xml"/></Relationships>
</file>

<file path=ppt/slides/_rels/slide1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5.xml"/></Relationships>
</file>

<file path=ppt/slides/_rels/slide1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6.jpeg"/><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8" Type="http://schemas.openxmlformats.org/officeDocument/2006/relationships/image" Target="../media/image13.svg"/><Relationship Id="rId3" Type="http://schemas.openxmlformats.org/officeDocument/2006/relationships/image" Target="../media/image8.png"/><Relationship Id="rId7" Type="http://schemas.openxmlformats.org/officeDocument/2006/relationships/image" Target="../media/image12.png"/><Relationship Id="rId2" Type="http://schemas.openxmlformats.org/officeDocument/2006/relationships/image" Target="../media/image7.jpeg"/><Relationship Id="rId1" Type="http://schemas.openxmlformats.org/officeDocument/2006/relationships/slideLayout" Target="../slideLayouts/slideLayout8.xml"/><Relationship Id="rId6" Type="http://schemas.openxmlformats.org/officeDocument/2006/relationships/image" Target="../media/image11.svg"/><Relationship Id="rId11" Type="http://schemas.openxmlformats.org/officeDocument/2006/relationships/image" Target="../media/image2.png"/><Relationship Id="rId5" Type="http://schemas.openxmlformats.org/officeDocument/2006/relationships/image" Target="../media/image10.png"/><Relationship Id="rId10" Type="http://schemas.openxmlformats.org/officeDocument/2006/relationships/image" Target="../media/image15.svg"/><Relationship Id="rId4" Type="http://schemas.openxmlformats.org/officeDocument/2006/relationships/image" Target="../media/image9.svg"/><Relationship Id="rId9" Type="http://schemas.openxmlformats.org/officeDocument/2006/relationships/image" Target="../media/image14.png"/></Relationships>
</file>

<file path=ppt/slides/_rels/slide1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3.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jpeg"/><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jpe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5.xml"/></Relationships>
</file>

<file path=ppt/slides/_rels/slide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5.xml"/></Relationships>
</file>

<file path=ppt/slides/_rels/slide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5.xml"/></Relationships>
</file>

<file path=ppt/slides/_rels/slide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5.xml"/></Relationships>
</file>

<file path=ppt/slides/_rels/slide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5.xml"/></Relationships>
</file>

<file path=ppt/slides/_rels/slide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Placeholder 11" descr="Hands coming together in circle">
            <a:extLst>
              <a:ext uri="{FF2B5EF4-FFF2-40B4-BE49-F238E27FC236}">
                <a16:creationId xmlns:a16="http://schemas.microsoft.com/office/drawing/2014/main" id="{AA8A1CBA-9BB5-2246-9F4B-98EAD7C90158}"/>
              </a:ext>
            </a:extLst>
          </p:cNvPr>
          <p:cNvPicPr>
            <a:picLocks noGrp="1" noChangeAspect="1"/>
          </p:cNvPicPr>
          <p:nvPr>
            <p:ph type="pic" sz="quarter" idx="10"/>
          </p:nvPr>
        </p:nvPicPr>
        <p:blipFill>
          <a:blip r:embed="rId2" cstate="screen">
            <a:extLst>
              <a:ext uri="{28A0092B-C50C-407E-A947-70E740481C1C}">
                <a14:useLocalDpi xmlns:a14="http://schemas.microsoft.com/office/drawing/2010/main"/>
              </a:ext>
            </a:extLst>
          </a:blip>
          <a:srcRect/>
          <a:stretch>
            <a:fillRect/>
          </a:stretch>
        </p:blipFill>
        <p:spPr/>
      </p:pic>
      <p:sp>
        <p:nvSpPr>
          <p:cNvPr id="3" name="Title 2">
            <a:extLst>
              <a:ext uri="{FF2B5EF4-FFF2-40B4-BE49-F238E27FC236}">
                <a16:creationId xmlns:a16="http://schemas.microsoft.com/office/drawing/2014/main" id="{200B3D2B-613A-41BE-987D-E6A1324B456D}"/>
              </a:ext>
            </a:extLst>
          </p:cNvPr>
          <p:cNvSpPr>
            <a:spLocks noGrp="1"/>
          </p:cNvSpPr>
          <p:nvPr>
            <p:ph type="ctrTitle"/>
          </p:nvPr>
        </p:nvSpPr>
        <p:spPr>
          <a:xfrm>
            <a:off x="3200400" y="2811053"/>
            <a:ext cx="8991600" cy="1261295"/>
          </a:xfrm>
        </p:spPr>
        <p:txBody>
          <a:bodyPr/>
          <a:lstStyle/>
          <a:p>
            <a:r>
              <a:rPr lang="en-US" dirty="0"/>
              <a:t>PPP Loan Forgiveness</a:t>
            </a:r>
          </a:p>
        </p:txBody>
      </p:sp>
      <p:sp>
        <p:nvSpPr>
          <p:cNvPr id="4" name="Subtitle 3">
            <a:extLst>
              <a:ext uri="{FF2B5EF4-FFF2-40B4-BE49-F238E27FC236}">
                <a16:creationId xmlns:a16="http://schemas.microsoft.com/office/drawing/2014/main" id="{4772945D-CA91-4CFE-8EB7-941C7618C994}"/>
              </a:ext>
            </a:extLst>
          </p:cNvPr>
          <p:cNvSpPr>
            <a:spLocks noGrp="1"/>
          </p:cNvSpPr>
          <p:nvPr>
            <p:ph type="subTitle" idx="1"/>
          </p:nvPr>
        </p:nvSpPr>
        <p:spPr>
          <a:xfrm>
            <a:off x="3200400" y="4061040"/>
            <a:ext cx="6580188" cy="575150"/>
          </a:xfrm>
        </p:spPr>
        <p:txBody>
          <a:bodyPr/>
          <a:lstStyle/>
          <a:p>
            <a:r>
              <a:rPr lang="en-US" sz="1400" dirty="0"/>
              <a:t>A deep dive into the forgiveness application for the Paycheck Protection Program.</a:t>
            </a:r>
          </a:p>
        </p:txBody>
      </p:sp>
      <p:pic>
        <p:nvPicPr>
          <p:cNvPr id="6" name="Picture 5">
            <a:extLst>
              <a:ext uri="{FF2B5EF4-FFF2-40B4-BE49-F238E27FC236}">
                <a16:creationId xmlns:a16="http://schemas.microsoft.com/office/drawing/2014/main" id="{8E30D472-6255-4028-9E9F-0D8C1B429356}"/>
              </a:ext>
            </a:extLst>
          </p:cNvPr>
          <p:cNvPicPr>
            <a:picLocks noChangeAspect="1"/>
          </p:cNvPicPr>
          <p:nvPr/>
        </p:nvPicPr>
        <p:blipFill>
          <a:blip r:embed="rId3"/>
          <a:stretch>
            <a:fillRect/>
          </a:stretch>
        </p:blipFill>
        <p:spPr>
          <a:xfrm>
            <a:off x="9883477" y="5526389"/>
            <a:ext cx="2077616" cy="816864"/>
          </a:xfrm>
          <a:prstGeom prst="rect">
            <a:avLst/>
          </a:prstGeom>
        </p:spPr>
      </p:pic>
      <p:sp>
        <p:nvSpPr>
          <p:cNvPr id="2" name="TextBox 1">
            <a:extLst>
              <a:ext uri="{FF2B5EF4-FFF2-40B4-BE49-F238E27FC236}">
                <a16:creationId xmlns:a16="http://schemas.microsoft.com/office/drawing/2014/main" id="{EF6B7885-5324-4650-9779-179C01A3ECDE}"/>
              </a:ext>
            </a:extLst>
          </p:cNvPr>
          <p:cNvSpPr txBox="1"/>
          <p:nvPr/>
        </p:nvSpPr>
        <p:spPr>
          <a:xfrm>
            <a:off x="10058401" y="6434693"/>
            <a:ext cx="1563808" cy="369332"/>
          </a:xfrm>
          <a:prstGeom prst="rect">
            <a:avLst/>
          </a:prstGeom>
          <a:noFill/>
        </p:spPr>
        <p:txBody>
          <a:bodyPr wrap="square" rtlCol="0">
            <a:spAutoFit/>
          </a:bodyPr>
          <a:lstStyle/>
          <a:p>
            <a:r>
              <a:rPr lang="en-US" dirty="0"/>
              <a:t>May 20, 2020</a:t>
            </a:r>
          </a:p>
        </p:txBody>
      </p:sp>
    </p:spTree>
    <p:extLst>
      <p:ext uri="{BB962C8B-B14F-4D97-AF65-F5344CB8AC3E}">
        <p14:creationId xmlns:p14="http://schemas.microsoft.com/office/powerpoint/2010/main" val="398992327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B470EC-3F01-4D39-ABD5-153C52149CA2}"/>
              </a:ext>
            </a:extLst>
          </p:cNvPr>
          <p:cNvSpPr>
            <a:spLocks noGrp="1"/>
          </p:cNvSpPr>
          <p:nvPr>
            <p:ph type="title"/>
          </p:nvPr>
        </p:nvSpPr>
        <p:spPr/>
        <p:txBody>
          <a:bodyPr/>
          <a:lstStyle/>
          <a:p>
            <a:r>
              <a:rPr lang="en-US" dirty="0"/>
              <a:t>FTE Reduction Safe Harbors and Reduction Exceptions</a:t>
            </a:r>
          </a:p>
        </p:txBody>
      </p:sp>
      <p:sp>
        <p:nvSpPr>
          <p:cNvPr id="3" name="Content Placeholder 2">
            <a:extLst>
              <a:ext uri="{FF2B5EF4-FFF2-40B4-BE49-F238E27FC236}">
                <a16:creationId xmlns:a16="http://schemas.microsoft.com/office/drawing/2014/main" id="{F9391E9E-9CDF-4E16-A697-883F3FD2A2A5}"/>
              </a:ext>
            </a:extLst>
          </p:cNvPr>
          <p:cNvSpPr>
            <a:spLocks noGrp="1"/>
          </p:cNvSpPr>
          <p:nvPr>
            <p:ph idx="1"/>
          </p:nvPr>
        </p:nvSpPr>
        <p:spPr/>
        <p:txBody>
          <a:bodyPr/>
          <a:lstStyle/>
          <a:p>
            <a:pPr marL="0" indent="0">
              <a:buNone/>
            </a:pPr>
            <a:r>
              <a:rPr lang="en-US" sz="2200" u="heavy" dirty="0"/>
              <a:t>FTE Reduction Exceptions:</a:t>
            </a:r>
          </a:p>
          <a:p>
            <a:pPr lvl="1"/>
            <a:r>
              <a:rPr lang="en-US" sz="2000" dirty="0"/>
              <a:t>Any position where the Borrower made a good-faith, written offer to rehire an employee during the CP or APCP which was rejected by the employee; and </a:t>
            </a:r>
          </a:p>
          <a:p>
            <a:pPr lvl="1"/>
            <a:r>
              <a:rPr lang="en-US" sz="2000" dirty="0"/>
              <a:t>Any employees who during the CP or APCP:</a:t>
            </a:r>
          </a:p>
          <a:p>
            <a:pPr lvl="2"/>
            <a:r>
              <a:rPr lang="en-US" sz="1800" dirty="0"/>
              <a:t>Were fired for cause,</a:t>
            </a:r>
          </a:p>
          <a:p>
            <a:pPr lvl="2"/>
            <a:r>
              <a:rPr lang="en-US" sz="1800" dirty="0"/>
              <a:t>Voluntarily resigned, or</a:t>
            </a:r>
          </a:p>
          <a:p>
            <a:pPr lvl="2"/>
            <a:r>
              <a:rPr lang="en-US" sz="1800" dirty="0"/>
              <a:t>Voluntarily requested and received a reduction of their hours.</a:t>
            </a:r>
          </a:p>
          <a:p>
            <a:pPr marL="0" indent="0">
              <a:buNone/>
            </a:pPr>
            <a:r>
              <a:rPr lang="en-US" sz="2200" dirty="0"/>
              <a:t>Any FTE reductions in these cases do not reduce the Borrower’s loan forgiveness.</a:t>
            </a:r>
          </a:p>
          <a:p>
            <a:pPr marL="0" indent="0">
              <a:buNone/>
            </a:pPr>
            <a:r>
              <a:rPr lang="en-US" sz="2200" dirty="0"/>
              <a:t> </a:t>
            </a:r>
          </a:p>
          <a:p>
            <a:pPr marL="0" indent="0">
              <a:buNone/>
            </a:pPr>
            <a:r>
              <a:rPr lang="en-US" sz="2200" u="heavy" dirty="0"/>
              <a:t>FTE Reduction Safe Harbor:</a:t>
            </a:r>
          </a:p>
          <a:p>
            <a:pPr lvl="1"/>
            <a:r>
              <a:rPr lang="en-US" sz="2000" dirty="0"/>
              <a:t>If the Borrower’s FTE’s as of February 15, 2020 were higher than their FTE’s during the period February 15, 2020 – April 26, 2020, AND </a:t>
            </a:r>
          </a:p>
          <a:p>
            <a:pPr lvl="1"/>
            <a:r>
              <a:rPr lang="en-US" sz="2000" dirty="0"/>
              <a:t>whose FTE’s as of June 30, 2020 are restored to the February 15, 2020 FTE level, THEN</a:t>
            </a:r>
          </a:p>
          <a:p>
            <a:pPr lvl="1"/>
            <a:r>
              <a:rPr lang="en-US" sz="2000" dirty="0"/>
              <a:t>The safe harbor applies and no reduction in the forgiveness amount is required.</a:t>
            </a:r>
          </a:p>
          <a:p>
            <a:endParaRPr lang="en-US" dirty="0"/>
          </a:p>
        </p:txBody>
      </p:sp>
      <p:sp>
        <p:nvSpPr>
          <p:cNvPr id="5" name="Slide Number Placeholder 4">
            <a:extLst>
              <a:ext uri="{FF2B5EF4-FFF2-40B4-BE49-F238E27FC236}">
                <a16:creationId xmlns:a16="http://schemas.microsoft.com/office/drawing/2014/main" id="{F6B63346-6F05-4DEB-B62E-2100EB466E9C}"/>
              </a:ext>
            </a:extLst>
          </p:cNvPr>
          <p:cNvSpPr>
            <a:spLocks noGrp="1"/>
          </p:cNvSpPr>
          <p:nvPr>
            <p:ph type="sldNum" sz="quarter" idx="33"/>
          </p:nvPr>
        </p:nvSpPr>
        <p:spPr/>
        <p:txBody>
          <a:bodyPr/>
          <a:lstStyle/>
          <a:p>
            <a:fld id="{19B51A1E-902D-48AF-9020-955120F399B6}" type="slidenum">
              <a:rPr lang="en-US" noProof="0" smtClean="0"/>
              <a:pPr/>
              <a:t>10</a:t>
            </a:fld>
            <a:endParaRPr lang="en-US" noProof="0" dirty="0"/>
          </a:p>
        </p:txBody>
      </p:sp>
      <p:grpSp>
        <p:nvGrpSpPr>
          <p:cNvPr id="4" name="Group 3">
            <a:extLst>
              <a:ext uri="{FF2B5EF4-FFF2-40B4-BE49-F238E27FC236}">
                <a16:creationId xmlns:a16="http://schemas.microsoft.com/office/drawing/2014/main" id="{13A2E236-D38C-4D27-B015-30F1EB9ECE0E}"/>
              </a:ext>
            </a:extLst>
          </p:cNvPr>
          <p:cNvGrpSpPr/>
          <p:nvPr/>
        </p:nvGrpSpPr>
        <p:grpSpPr>
          <a:xfrm>
            <a:off x="9784080" y="6221152"/>
            <a:ext cx="2407920" cy="636848"/>
            <a:chOff x="9784080" y="6221152"/>
            <a:chExt cx="2407920" cy="636848"/>
          </a:xfrm>
        </p:grpSpPr>
        <p:sp>
          <p:nvSpPr>
            <p:cNvPr id="6" name="Slide Number Placeholder 4">
              <a:extLst>
                <a:ext uri="{FF2B5EF4-FFF2-40B4-BE49-F238E27FC236}">
                  <a16:creationId xmlns:a16="http://schemas.microsoft.com/office/drawing/2014/main" id="{D0C14B87-6150-467C-A822-C4EAED288333}"/>
                </a:ext>
              </a:extLst>
            </p:cNvPr>
            <p:cNvSpPr txBox="1">
              <a:spLocks/>
            </p:cNvSpPr>
            <p:nvPr/>
          </p:nvSpPr>
          <p:spPr>
            <a:xfrm>
              <a:off x="11760000" y="6221152"/>
              <a:ext cx="432000" cy="582199"/>
            </a:xfrm>
            <a:prstGeom prst="rect">
              <a:avLst/>
            </a:prstGeom>
            <a:solidFill>
              <a:schemeClr val="tx1">
                <a:lumMod val="75000"/>
                <a:lumOff val="25000"/>
              </a:schemeClr>
            </a:solidFill>
          </p:spPr>
          <p:txBody>
            <a:bodyPr vert="horz" lIns="0" tIns="0" rIns="0" bIns="0" rtlCol="0" anchor="ctr"/>
            <a:lstStyle>
              <a:defPPr>
                <a:defRPr lang="en-US"/>
              </a:defPPr>
              <a:lvl1pPr marL="0" algn="ctr" defTabSz="914400" rtl="0" eaLnBrk="1" latinLnBrk="0" hangingPunct="1">
                <a:defRPr sz="1200" kern="1200">
                  <a:solidFill>
                    <a:schemeClr val="bg1"/>
                  </a:solidFill>
                  <a:latin typeface="+mj-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19B51A1E-902D-48AF-9020-955120F399B6}" type="slidenum">
                <a:rPr lang="en-US" smtClean="0"/>
                <a:pPr/>
                <a:t>10</a:t>
              </a:fld>
              <a:endParaRPr lang="en-US" dirty="0"/>
            </a:p>
          </p:txBody>
        </p:sp>
        <p:pic>
          <p:nvPicPr>
            <p:cNvPr id="7" name="Picture 6">
              <a:extLst>
                <a:ext uri="{FF2B5EF4-FFF2-40B4-BE49-F238E27FC236}">
                  <a16:creationId xmlns:a16="http://schemas.microsoft.com/office/drawing/2014/main" id="{391B17F2-8A1A-48DE-BD96-5C29AA4EA3B1}"/>
                </a:ext>
              </a:extLst>
            </p:cNvPr>
            <p:cNvPicPr>
              <a:picLocks noChangeAspect="1"/>
            </p:cNvPicPr>
            <p:nvPr/>
          </p:nvPicPr>
          <p:blipFill>
            <a:blip r:embed="rId2"/>
            <a:stretch>
              <a:fillRect/>
            </a:stretch>
          </p:blipFill>
          <p:spPr>
            <a:xfrm>
              <a:off x="9784080" y="6221152"/>
              <a:ext cx="1975920" cy="636848"/>
            </a:xfrm>
            <a:prstGeom prst="rect">
              <a:avLst/>
            </a:prstGeom>
          </p:spPr>
        </p:pic>
      </p:grpSp>
    </p:spTree>
    <p:extLst>
      <p:ext uri="{BB962C8B-B14F-4D97-AF65-F5344CB8AC3E}">
        <p14:creationId xmlns:p14="http://schemas.microsoft.com/office/powerpoint/2010/main" val="152695391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04E929-CE74-4695-BF21-71C27EAE6DF6}"/>
              </a:ext>
            </a:extLst>
          </p:cNvPr>
          <p:cNvSpPr>
            <a:spLocks noGrp="1"/>
          </p:cNvSpPr>
          <p:nvPr>
            <p:ph type="title"/>
          </p:nvPr>
        </p:nvSpPr>
        <p:spPr/>
        <p:txBody>
          <a:bodyPr/>
          <a:lstStyle/>
          <a:p>
            <a:r>
              <a:rPr lang="en-US" dirty="0"/>
              <a:t>Salary/Hourly Wage Reduction Calculation</a:t>
            </a:r>
          </a:p>
        </p:txBody>
      </p:sp>
      <p:sp>
        <p:nvSpPr>
          <p:cNvPr id="3" name="Content Placeholder 2">
            <a:extLst>
              <a:ext uri="{FF2B5EF4-FFF2-40B4-BE49-F238E27FC236}">
                <a16:creationId xmlns:a16="http://schemas.microsoft.com/office/drawing/2014/main" id="{A2D22BB9-CF42-469F-8311-CDC0254DF19C}"/>
              </a:ext>
            </a:extLst>
          </p:cNvPr>
          <p:cNvSpPr>
            <a:spLocks noGrp="1"/>
          </p:cNvSpPr>
          <p:nvPr>
            <p:ph idx="1"/>
          </p:nvPr>
        </p:nvSpPr>
        <p:spPr/>
        <p:txBody>
          <a:bodyPr/>
          <a:lstStyle/>
          <a:p>
            <a:r>
              <a:rPr lang="en-US" sz="2400" dirty="0"/>
              <a:t>Applies to employees who during any single pay period during 2019 had wages or salary at an annualized rate of pay of less than or equal to $100,000.</a:t>
            </a:r>
          </a:p>
          <a:p>
            <a:endParaRPr lang="en-US" sz="1200" dirty="0"/>
          </a:p>
          <a:p>
            <a:pPr lvl="0"/>
            <a:r>
              <a:rPr lang="en-US" sz="2400" dirty="0"/>
              <a:t>Based on reductions in total annual salary or average wages of an employee who during the CP or APCP had a reduction of more than 25% of their total salary or average wages when compared to the period January 1, 2020 – March 31, 2020.</a:t>
            </a:r>
          </a:p>
          <a:p>
            <a:pPr lvl="0"/>
            <a:endParaRPr lang="en-US" sz="1200" dirty="0"/>
          </a:p>
          <a:p>
            <a:pPr lvl="0"/>
            <a:r>
              <a:rPr lang="en-US" sz="2400" dirty="0"/>
              <a:t>We need to calculate annual salary or average hourly wages for each employee for the following periods for a nonseasonal employer:</a:t>
            </a:r>
          </a:p>
          <a:p>
            <a:pPr lvl="0"/>
            <a:endParaRPr lang="en-US" sz="2400" dirty="0"/>
          </a:p>
          <a:p>
            <a:pPr marL="0" indent="0">
              <a:buNone/>
            </a:pPr>
            <a:endParaRPr lang="en-US" dirty="0"/>
          </a:p>
          <a:p>
            <a:pPr marL="0" indent="0">
              <a:buNone/>
            </a:pPr>
            <a:endParaRPr lang="en-US" dirty="0"/>
          </a:p>
          <a:p>
            <a:pPr marL="0" indent="0">
              <a:buNone/>
            </a:pPr>
            <a:endParaRPr lang="en-US" sz="1200" dirty="0"/>
          </a:p>
          <a:p>
            <a:pPr marL="0" indent="0">
              <a:buNone/>
            </a:pPr>
            <a:r>
              <a:rPr lang="en-US" sz="2400" dirty="0"/>
              <a:t>Safe harbor calculations are available.</a:t>
            </a:r>
          </a:p>
          <a:p>
            <a:endParaRPr lang="en-US" dirty="0"/>
          </a:p>
        </p:txBody>
      </p:sp>
      <p:sp>
        <p:nvSpPr>
          <p:cNvPr id="5" name="Slide Number Placeholder 4">
            <a:extLst>
              <a:ext uri="{FF2B5EF4-FFF2-40B4-BE49-F238E27FC236}">
                <a16:creationId xmlns:a16="http://schemas.microsoft.com/office/drawing/2014/main" id="{44910BE4-F349-4B85-9289-21FC183FA20D}"/>
              </a:ext>
            </a:extLst>
          </p:cNvPr>
          <p:cNvSpPr>
            <a:spLocks noGrp="1"/>
          </p:cNvSpPr>
          <p:nvPr>
            <p:ph type="sldNum" sz="quarter" idx="33"/>
          </p:nvPr>
        </p:nvSpPr>
        <p:spPr/>
        <p:txBody>
          <a:bodyPr/>
          <a:lstStyle/>
          <a:p>
            <a:fld id="{19B51A1E-902D-48AF-9020-955120F399B6}" type="slidenum">
              <a:rPr lang="en-US" noProof="0" smtClean="0"/>
              <a:pPr/>
              <a:t>11</a:t>
            </a:fld>
            <a:endParaRPr lang="en-US" noProof="0" dirty="0"/>
          </a:p>
        </p:txBody>
      </p:sp>
      <p:pic>
        <p:nvPicPr>
          <p:cNvPr id="6" name="Picture 5">
            <a:extLst>
              <a:ext uri="{FF2B5EF4-FFF2-40B4-BE49-F238E27FC236}">
                <a16:creationId xmlns:a16="http://schemas.microsoft.com/office/drawing/2014/main" id="{D6E11D4F-4F97-4586-8672-0AE846061A57}"/>
              </a:ext>
            </a:extLst>
          </p:cNvPr>
          <p:cNvPicPr>
            <a:picLocks noChangeAspect="1"/>
          </p:cNvPicPr>
          <p:nvPr/>
        </p:nvPicPr>
        <p:blipFill>
          <a:blip r:embed="rId2"/>
          <a:stretch>
            <a:fillRect/>
          </a:stretch>
        </p:blipFill>
        <p:spPr>
          <a:xfrm>
            <a:off x="10290628" y="6384414"/>
            <a:ext cx="1469371" cy="473585"/>
          </a:xfrm>
          <a:prstGeom prst="rect">
            <a:avLst/>
          </a:prstGeom>
        </p:spPr>
      </p:pic>
      <p:grpSp>
        <p:nvGrpSpPr>
          <p:cNvPr id="4" name="Group 3">
            <a:extLst>
              <a:ext uri="{FF2B5EF4-FFF2-40B4-BE49-F238E27FC236}">
                <a16:creationId xmlns:a16="http://schemas.microsoft.com/office/drawing/2014/main" id="{0E1C6141-EFAC-4047-816C-4B775174BD9D}"/>
              </a:ext>
            </a:extLst>
          </p:cNvPr>
          <p:cNvGrpSpPr/>
          <p:nvPr/>
        </p:nvGrpSpPr>
        <p:grpSpPr>
          <a:xfrm>
            <a:off x="9784080" y="6221152"/>
            <a:ext cx="2407920" cy="636848"/>
            <a:chOff x="9784080" y="6221152"/>
            <a:chExt cx="2407920" cy="636848"/>
          </a:xfrm>
        </p:grpSpPr>
        <p:sp>
          <p:nvSpPr>
            <p:cNvPr id="8" name="Slide Number Placeholder 4">
              <a:extLst>
                <a:ext uri="{FF2B5EF4-FFF2-40B4-BE49-F238E27FC236}">
                  <a16:creationId xmlns:a16="http://schemas.microsoft.com/office/drawing/2014/main" id="{CDB3595C-60EA-44EA-AD62-D3BED9A6EB2B}"/>
                </a:ext>
              </a:extLst>
            </p:cNvPr>
            <p:cNvSpPr txBox="1">
              <a:spLocks/>
            </p:cNvSpPr>
            <p:nvPr/>
          </p:nvSpPr>
          <p:spPr>
            <a:xfrm>
              <a:off x="11760000" y="6221152"/>
              <a:ext cx="432000" cy="582199"/>
            </a:xfrm>
            <a:prstGeom prst="rect">
              <a:avLst/>
            </a:prstGeom>
            <a:solidFill>
              <a:schemeClr val="tx1">
                <a:lumMod val="75000"/>
                <a:lumOff val="25000"/>
              </a:schemeClr>
            </a:solidFill>
          </p:spPr>
          <p:txBody>
            <a:bodyPr vert="horz" lIns="0" tIns="0" rIns="0" bIns="0" rtlCol="0" anchor="ctr"/>
            <a:lstStyle>
              <a:defPPr>
                <a:defRPr lang="en-US"/>
              </a:defPPr>
              <a:lvl1pPr marL="0" algn="ctr" defTabSz="914400" rtl="0" eaLnBrk="1" latinLnBrk="0" hangingPunct="1">
                <a:defRPr sz="1200" kern="1200">
                  <a:solidFill>
                    <a:schemeClr val="bg1"/>
                  </a:solidFill>
                  <a:latin typeface="+mj-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19B51A1E-902D-48AF-9020-955120F399B6}" type="slidenum">
                <a:rPr lang="en-US" smtClean="0"/>
                <a:pPr/>
                <a:t>11</a:t>
              </a:fld>
              <a:endParaRPr lang="en-US" dirty="0"/>
            </a:p>
          </p:txBody>
        </p:sp>
        <p:pic>
          <p:nvPicPr>
            <p:cNvPr id="9" name="Picture 8">
              <a:extLst>
                <a:ext uri="{FF2B5EF4-FFF2-40B4-BE49-F238E27FC236}">
                  <a16:creationId xmlns:a16="http://schemas.microsoft.com/office/drawing/2014/main" id="{7EFE44D6-224B-435D-BCF1-5F875D6B7D28}"/>
                </a:ext>
              </a:extLst>
            </p:cNvPr>
            <p:cNvPicPr>
              <a:picLocks noChangeAspect="1"/>
            </p:cNvPicPr>
            <p:nvPr/>
          </p:nvPicPr>
          <p:blipFill>
            <a:blip r:embed="rId2"/>
            <a:stretch>
              <a:fillRect/>
            </a:stretch>
          </p:blipFill>
          <p:spPr>
            <a:xfrm>
              <a:off x="9784080" y="6221152"/>
              <a:ext cx="1975920" cy="636848"/>
            </a:xfrm>
            <a:prstGeom prst="rect">
              <a:avLst/>
            </a:prstGeom>
          </p:spPr>
        </p:pic>
      </p:grpSp>
      <p:sp>
        <p:nvSpPr>
          <p:cNvPr id="11" name="TextBox 10">
            <a:extLst>
              <a:ext uri="{FF2B5EF4-FFF2-40B4-BE49-F238E27FC236}">
                <a16:creationId xmlns:a16="http://schemas.microsoft.com/office/drawing/2014/main" id="{ABA92EF4-7AC3-4C49-95B3-1FFBA2DD14D3}"/>
              </a:ext>
            </a:extLst>
          </p:cNvPr>
          <p:cNvSpPr txBox="1"/>
          <p:nvPr/>
        </p:nvSpPr>
        <p:spPr>
          <a:xfrm>
            <a:off x="954157" y="4243236"/>
            <a:ext cx="10614991" cy="1477328"/>
          </a:xfrm>
          <a:prstGeom prst="rect">
            <a:avLst/>
          </a:prstGeom>
          <a:noFill/>
        </p:spPr>
        <p:txBody>
          <a:bodyPr wrap="square" numCol="1" rtlCol="0">
            <a:spAutoFit/>
          </a:bodyPr>
          <a:lstStyle/>
          <a:p>
            <a:pPr marL="285750" indent="-285750">
              <a:buFont typeface="Arial" panose="020B0604020202020204" pitchFamily="34" charset="0"/>
              <a:buChar char="•"/>
            </a:pPr>
            <a:r>
              <a:rPr lang="en-US" dirty="0"/>
              <a:t>2/15/2020</a:t>
            </a:r>
          </a:p>
          <a:p>
            <a:pPr marL="285750" indent="-285750">
              <a:buFont typeface="Arial" panose="020B0604020202020204" pitchFamily="34" charset="0"/>
              <a:buChar char="•"/>
            </a:pPr>
            <a:r>
              <a:rPr lang="en-US" dirty="0"/>
              <a:t>2/15/2020-4/26/2020</a:t>
            </a:r>
          </a:p>
          <a:p>
            <a:pPr marL="285750" indent="-285750">
              <a:buFont typeface="Arial" panose="020B0604020202020204" pitchFamily="34" charset="0"/>
              <a:buChar char="•"/>
            </a:pPr>
            <a:r>
              <a:rPr lang="en-US" dirty="0"/>
              <a:t>1/1/2020-3/31/2020</a:t>
            </a:r>
          </a:p>
          <a:p>
            <a:pPr marL="285750" indent="-285750">
              <a:buFont typeface="Arial" panose="020B0604020202020204" pitchFamily="34" charset="0"/>
              <a:buChar char="•"/>
            </a:pPr>
            <a:r>
              <a:rPr lang="en-US" dirty="0"/>
              <a:t>CP or APCP</a:t>
            </a:r>
            <a:endParaRPr lang="en-US" sz="2400" dirty="0"/>
          </a:p>
          <a:p>
            <a:r>
              <a:rPr lang="en-US" dirty="0"/>
              <a:t>Note: Seasonal employer requires additional period annual salary or average wages calculations.</a:t>
            </a:r>
          </a:p>
        </p:txBody>
      </p:sp>
    </p:spTree>
    <p:extLst>
      <p:ext uri="{BB962C8B-B14F-4D97-AF65-F5344CB8AC3E}">
        <p14:creationId xmlns:p14="http://schemas.microsoft.com/office/powerpoint/2010/main" val="127871386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7673C4-C9BC-4339-8284-3C70CE5DE30B}"/>
              </a:ext>
            </a:extLst>
          </p:cNvPr>
          <p:cNvSpPr>
            <a:spLocks noGrp="1"/>
          </p:cNvSpPr>
          <p:nvPr>
            <p:ph type="title"/>
          </p:nvPr>
        </p:nvSpPr>
        <p:spPr/>
        <p:txBody>
          <a:bodyPr/>
          <a:lstStyle/>
          <a:p>
            <a:r>
              <a:rPr lang="en-US" dirty="0"/>
              <a:t>Salary/Hourly Wage Reduction Safe Harbor</a:t>
            </a:r>
          </a:p>
        </p:txBody>
      </p:sp>
      <p:sp>
        <p:nvSpPr>
          <p:cNvPr id="3" name="Content Placeholder 2">
            <a:extLst>
              <a:ext uri="{FF2B5EF4-FFF2-40B4-BE49-F238E27FC236}">
                <a16:creationId xmlns:a16="http://schemas.microsoft.com/office/drawing/2014/main" id="{9A9450AD-0AA2-4D45-9F65-310D386F75B2}"/>
              </a:ext>
            </a:extLst>
          </p:cNvPr>
          <p:cNvSpPr>
            <a:spLocks noGrp="1"/>
          </p:cNvSpPr>
          <p:nvPr>
            <p:ph idx="1"/>
          </p:nvPr>
        </p:nvSpPr>
        <p:spPr/>
        <p:txBody>
          <a:bodyPr/>
          <a:lstStyle/>
          <a:p>
            <a:pPr marL="0" indent="0">
              <a:buNone/>
            </a:pPr>
            <a:r>
              <a:rPr lang="en-US" sz="2200" dirty="0"/>
              <a:t>Salary/Hourly Wage Reduction Safe Harbor (Calculated for all employees listed in PPP Schedule A Worksheet, Table 1):  If an employee that either was not employed by the borrower or earned less than $100,000 for all pay periods in 2019 and:</a:t>
            </a:r>
          </a:p>
          <a:p>
            <a:pPr marL="0" indent="0">
              <a:buNone/>
            </a:pPr>
            <a:endParaRPr lang="en-US" sz="1200" dirty="0"/>
          </a:p>
          <a:p>
            <a:pPr lvl="1"/>
            <a:r>
              <a:rPr lang="en-US" sz="2000" dirty="0"/>
              <a:t>whose average annual salary or hourly wages were reduced by more than 25% during the CP or APCP when compared to the period January 1, 2020 through March 31, 2020, AND</a:t>
            </a:r>
          </a:p>
          <a:p>
            <a:pPr lvl="1"/>
            <a:endParaRPr lang="en-US" sz="1200" dirty="0"/>
          </a:p>
          <a:p>
            <a:pPr lvl="1"/>
            <a:r>
              <a:rPr lang="en-US" sz="2000" dirty="0"/>
              <a:t>whose average annual salary or hourly wages as of February 15, 2020 were higher than their average annual salary or hourly wages during the period February 15, 2020 – April 26, 2020, AND </a:t>
            </a:r>
          </a:p>
          <a:p>
            <a:pPr lvl="1"/>
            <a:endParaRPr lang="en-US" sz="1200" dirty="0"/>
          </a:p>
          <a:p>
            <a:pPr lvl="1"/>
            <a:r>
              <a:rPr lang="en-US" sz="2000" dirty="0"/>
              <a:t>whose average annual salary or hourly wages as of June 30, 2020 are restored, THEN</a:t>
            </a:r>
          </a:p>
          <a:p>
            <a:pPr lvl="1"/>
            <a:endParaRPr lang="en-US" sz="1200" dirty="0"/>
          </a:p>
          <a:p>
            <a:pPr lvl="1"/>
            <a:r>
              <a:rPr lang="en-US" sz="2000" dirty="0"/>
              <a:t>The safe harbor applies and no reduction in the forgiveness amount is required.</a:t>
            </a:r>
          </a:p>
          <a:p>
            <a:pPr marL="0" indent="0">
              <a:buNone/>
            </a:pPr>
            <a:endParaRPr lang="en-US" dirty="0"/>
          </a:p>
        </p:txBody>
      </p:sp>
      <p:sp>
        <p:nvSpPr>
          <p:cNvPr id="5" name="Slide Number Placeholder 4">
            <a:extLst>
              <a:ext uri="{FF2B5EF4-FFF2-40B4-BE49-F238E27FC236}">
                <a16:creationId xmlns:a16="http://schemas.microsoft.com/office/drawing/2014/main" id="{F94B3F04-D282-43E5-81CC-55CC87449357}"/>
              </a:ext>
            </a:extLst>
          </p:cNvPr>
          <p:cNvSpPr>
            <a:spLocks noGrp="1"/>
          </p:cNvSpPr>
          <p:nvPr>
            <p:ph type="sldNum" sz="quarter" idx="33"/>
          </p:nvPr>
        </p:nvSpPr>
        <p:spPr/>
        <p:txBody>
          <a:bodyPr/>
          <a:lstStyle/>
          <a:p>
            <a:fld id="{19B51A1E-902D-48AF-9020-955120F399B6}" type="slidenum">
              <a:rPr lang="en-US" noProof="0" smtClean="0"/>
              <a:pPr/>
              <a:t>12</a:t>
            </a:fld>
            <a:endParaRPr lang="en-US" noProof="0" dirty="0"/>
          </a:p>
        </p:txBody>
      </p:sp>
      <p:grpSp>
        <p:nvGrpSpPr>
          <p:cNvPr id="4" name="Group 3">
            <a:extLst>
              <a:ext uri="{FF2B5EF4-FFF2-40B4-BE49-F238E27FC236}">
                <a16:creationId xmlns:a16="http://schemas.microsoft.com/office/drawing/2014/main" id="{27DBED3A-0F80-4EC6-B278-24FA6831D2AA}"/>
              </a:ext>
            </a:extLst>
          </p:cNvPr>
          <p:cNvGrpSpPr/>
          <p:nvPr/>
        </p:nvGrpSpPr>
        <p:grpSpPr>
          <a:xfrm>
            <a:off x="9784080" y="6221152"/>
            <a:ext cx="2407920" cy="636848"/>
            <a:chOff x="9784080" y="6221152"/>
            <a:chExt cx="2407920" cy="636848"/>
          </a:xfrm>
        </p:grpSpPr>
        <p:sp>
          <p:nvSpPr>
            <p:cNvPr id="6" name="Slide Number Placeholder 4">
              <a:extLst>
                <a:ext uri="{FF2B5EF4-FFF2-40B4-BE49-F238E27FC236}">
                  <a16:creationId xmlns:a16="http://schemas.microsoft.com/office/drawing/2014/main" id="{6D999EDB-E772-4B0E-906B-A03342B903F7}"/>
                </a:ext>
              </a:extLst>
            </p:cNvPr>
            <p:cNvSpPr txBox="1">
              <a:spLocks/>
            </p:cNvSpPr>
            <p:nvPr/>
          </p:nvSpPr>
          <p:spPr>
            <a:xfrm>
              <a:off x="11760000" y="6221152"/>
              <a:ext cx="432000" cy="582199"/>
            </a:xfrm>
            <a:prstGeom prst="rect">
              <a:avLst/>
            </a:prstGeom>
            <a:solidFill>
              <a:schemeClr val="tx1">
                <a:lumMod val="75000"/>
                <a:lumOff val="25000"/>
              </a:schemeClr>
            </a:solidFill>
          </p:spPr>
          <p:txBody>
            <a:bodyPr vert="horz" lIns="0" tIns="0" rIns="0" bIns="0" rtlCol="0" anchor="ctr"/>
            <a:lstStyle>
              <a:defPPr>
                <a:defRPr lang="en-US"/>
              </a:defPPr>
              <a:lvl1pPr marL="0" algn="ctr" defTabSz="914400" rtl="0" eaLnBrk="1" latinLnBrk="0" hangingPunct="1">
                <a:defRPr sz="1200" kern="1200">
                  <a:solidFill>
                    <a:schemeClr val="bg1"/>
                  </a:solidFill>
                  <a:latin typeface="+mj-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19B51A1E-902D-48AF-9020-955120F399B6}" type="slidenum">
                <a:rPr lang="en-US" smtClean="0"/>
                <a:pPr/>
                <a:t>12</a:t>
              </a:fld>
              <a:endParaRPr lang="en-US" dirty="0"/>
            </a:p>
          </p:txBody>
        </p:sp>
        <p:pic>
          <p:nvPicPr>
            <p:cNvPr id="7" name="Picture 6">
              <a:extLst>
                <a:ext uri="{FF2B5EF4-FFF2-40B4-BE49-F238E27FC236}">
                  <a16:creationId xmlns:a16="http://schemas.microsoft.com/office/drawing/2014/main" id="{E2C8100D-F42B-44A0-983C-AB9BEE4CCF1E}"/>
                </a:ext>
              </a:extLst>
            </p:cNvPr>
            <p:cNvPicPr>
              <a:picLocks noChangeAspect="1"/>
            </p:cNvPicPr>
            <p:nvPr/>
          </p:nvPicPr>
          <p:blipFill>
            <a:blip r:embed="rId2"/>
            <a:stretch>
              <a:fillRect/>
            </a:stretch>
          </p:blipFill>
          <p:spPr>
            <a:xfrm>
              <a:off x="9784080" y="6221152"/>
              <a:ext cx="1975920" cy="636848"/>
            </a:xfrm>
            <a:prstGeom prst="rect">
              <a:avLst/>
            </a:prstGeom>
          </p:spPr>
        </p:pic>
      </p:grpSp>
    </p:spTree>
    <p:extLst>
      <p:ext uri="{BB962C8B-B14F-4D97-AF65-F5344CB8AC3E}">
        <p14:creationId xmlns:p14="http://schemas.microsoft.com/office/powerpoint/2010/main" val="175730553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Placeholder 10" descr="Desk with computer, phone, books, etc.">
            <a:extLst>
              <a:ext uri="{FF2B5EF4-FFF2-40B4-BE49-F238E27FC236}">
                <a16:creationId xmlns:a16="http://schemas.microsoft.com/office/drawing/2014/main" id="{2E7ADBC3-DECA-9F4C-9289-9E43C727592F}"/>
              </a:ext>
            </a:extLst>
          </p:cNvPr>
          <p:cNvPicPr>
            <a:picLocks noGrp="1" noChangeAspect="1"/>
          </p:cNvPicPr>
          <p:nvPr>
            <p:ph type="pic" sz="quarter" idx="10"/>
          </p:nvPr>
        </p:nvPicPr>
        <p:blipFill>
          <a:blip r:embed="rId2" cstate="screen">
            <a:extLst>
              <a:ext uri="{28A0092B-C50C-407E-A947-70E740481C1C}">
                <a14:useLocalDpi xmlns:a14="http://schemas.microsoft.com/office/drawing/2010/main"/>
              </a:ext>
            </a:extLst>
          </a:blip>
          <a:srcRect/>
          <a:stretch>
            <a:fillRect/>
          </a:stretch>
        </p:blipFill>
        <p:spPr/>
      </p:pic>
      <p:sp>
        <p:nvSpPr>
          <p:cNvPr id="3" name="Title 2">
            <a:extLst>
              <a:ext uri="{FF2B5EF4-FFF2-40B4-BE49-F238E27FC236}">
                <a16:creationId xmlns:a16="http://schemas.microsoft.com/office/drawing/2014/main" id="{200B3D2B-613A-41BE-987D-E6A1324B456D}"/>
              </a:ext>
            </a:extLst>
          </p:cNvPr>
          <p:cNvSpPr>
            <a:spLocks noGrp="1"/>
          </p:cNvSpPr>
          <p:nvPr>
            <p:ph type="ctrTitle"/>
          </p:nvPr>
        </p:nvSpPr>
        <p:spPr/>
        <p:txBody>
          <a:bodyPr/>
          <a:lstStyle/>
          <a:p>
            <a:r>
              <a:rPr lang="en-US" dirty="0"/>
              <a:t>PPP Forgiveness Tool</a:t>
            </a:r>
          </a:p>
        </p:txBody>
      </p:sp>
      <p:sp>
        <p:nvSpPr>
          <p:cNvPr id="14" name="Text Placeholder 13">
            <a:extLst>
              <a:ext uri="{FF2B5EF4-FFF2-40B4-BE49-F238E27FC236}">
                <a16:creationId xmlns:a16="http://schemas.microsoft.com/office/drawing/2014/main" id="{F278402B-CA7D-4F5B-B3FA-ED74AB3CFB6C}"/>
              </a:ext>
            </a:extLst>
          </p:cNvPr>
          <p:cNvSpPr>
            <a:spLocks noGrp="1"/>
          </p:cNvSpPr>
          <p:nvPr>
            <p:ph type="body" sz="quarter" idx="13"/>
          </p:nvPr>
        </p:nvSpPr>
        <p:spPr/>
        <p:txBody>
          <a:bodyPr/>
          <a:lstStyle/>
          <a:p>
            <a:r>
              <a:rPr lang="en-US" dirty="0"/>
              <a:t>A discussion on the forgiveness calculation tool.</a:t>
            </a:r>
          </a:p>
        </p:txBody>
      </p:sp>
      <p:sp>
        <p:nvSpPr>
          <p:cNvPr id="5" name="Slide Number Placeholder 4">
            <a:extLst>
              <a:ext uri="{FF2B5EF4-FFF2-40B4-BE49-F238E27FC236}">
                <a16:creationId xmlns:a16="http://schemas.microsoft.com/office/drawing/2014/main" id="{BDD5A594-D852-43BB-B591-E9D9027253BD}"/>
              </a:ext>
            </a:extLst>
          </p:cNvPr>
          <p:cNvSpPr>
            <a:spLocks noGrp="1"/>
          </p:cNvSpPr>
          <p:nvPr>
            <p:ph type="sldNum" sz="quarter" idx="12"/>
          </p:nvPr>
        </p:nvSpPr>
        <p:spPr>
          <a:xfrm>
            <a:off x="11760000" y="6221152"/>
            <a:ext cx="432000" cy="582199"/>
          </a:xfrm>
          <a:solidFill>
            <a:schemeClr val="tx1">
              <a:lumMod val="95000"/>
              <a:lumOff val="5000"/>
            </a:schemeClr>
          </a:solidFill>
        </p:spPr>
        <p:txBody>
          <a:bodyPr/>
          <a:lstStyle/>
          <a:p>
            <a:fld id="{19B51A1E-902D-48AF-9020-955120F399B6}" type="slidenum">
              <a:rPr lang="en-US" smtClean="0"/>
              <a:pPr/>
              <a:t>13</a:t>
            </a:fld>
            <a:endParaRPr lang="en-US" dirty="0"/>
          </a:p>
        </p:txBody>
      </p:sp>
      <p:pic>
        <p:nvPicPr>
          <p:cNvPr id="7" name="Picture 6">
            <a:extLst>
              <a:ext uri="{FF2B5EF4-FFF2-40B4-BE49-F238E27FC236}">
                <a16:creationId xmlns:a16="http://schemas.microsoft.com/office/drawing/2014/main" id="{07BD52AC-FB34-4E5A-AC56-0FD9619D1B07}"/>
              </a:ext>
            </a:extLst>
          </p:cNvPr>
          <p:cNvPicPr>
            <a:picLocks noChangeAspect="1"/>
          </p:cNvPicPr>
          <p:nvPr/>
        </p:nvPicPr>
        <p:blipFill>
          <a:blip r:embed="rId3"/>
          <a:stretch>
            <a:fillRect/>
          </a:stretch>
        </p:blipFill>
        <p:spPr>
          <a:xfrm>
            <a:off x="9784080" y="6221152"/>
            <a:ext cx="1975920" cy="636848"/>
          </a:xfrm>
          <a:prstGeom prst="rect">
            <a:avLst/>
          </a:prstGeom>
        </p:spPr>
      </p:pic>
      <p:grpSp>
        <p:nvGrpSpPr>
          <p:cNvPr id="2" name="Group 1">
            <a:extLst>
              <a:ext uri="{FF2B5EF4-FFF2-40B4-BE49-F238E27FC236}">
                <a16:creationId xmlns:a16="http://schemas.microsoft.com/office/drawing/2014/main" id="{7AFA1C53-44EA-4131-A4E8-1DE5B21522E2}"/>
              </a:ext>
            </a:extLst>
          </p:cNvPr>
          <p:cNvGrpSpPr/>
          <p:nvPr/>
        </p:nvGrpSpPr>
        <p:grpSpPr>
          <a:xfrm>
            <a:off x="9780588" y="6221152"/>
            <a:ext cx="2407920" cy="636848"/>
            <a:chOff x="9780588" y="6221152"/>
            <a:chExt cx="2407920" cy="636848"/>
          </a:xfrm>
        </p:grpSpPr>
        <p:sp>
          <p:nvSpPr>
            <p:cNvPr id="8" name="Slide Number Placeholder 4">
              <a:extLst>
                <a:ext uri="{FF2B5EF4-FFF2-40B4-BE49-F238E27FC236}">
                  <a16:creationId xmlns:a16="http://schemas.microsoft.com/office/drawing/2014/main" id="{57777E96-FBB4-44A5-AEBF-5CA0E48C2C51}"/>
                </a:ext>
              </a:extLst>
            </p:cNvPr>
            <p:cNvSpPr txBox="1">
              <a:spLocks/>
            </p:cNvSpPr>
            <p:nvPr/>
          </p:nvSpPr>
          <p:spPr>
            <a:xfrm>
              <a:off x="11756508" y="6221152"/>
              <a:ext cx="432000" cy="582199"/>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19B51A1E-902D-48AF-9020-955120F399B6}" type="slidenum">
                <a:rPr lang="en-US" smtClean="0"/>
                <a:pPr/>
                <a:t>13</a:t>
              </a:fld>
              <a:endParaRPr lang="en-US" dirty="0"/>
            </a:p>
          </p:txBody>
        </p:sp>
        <p:pic>
          <p:nvPicPr>
            <p:cNvPr id="9" name="Picture 8">
              <a:extLst>
                <a:ext uri="{FF2B5EF4-FFF2-40B4-BE49-F238E27FC236}">
                  <a16:creationId xmlns:a16="http://schemas.microsoft.com/office/drawing/2014/main" id="{771ABA47-7A8C-4458-B522-A76561C9427A}"/>
                </a:ext>
              </a:extLst>
            </p:cNvPr>
            <p:cNvPicPr>
              <a:picLocks noChangeAspect="1"/>
            </p:cNvPicPr>
            <p:nvPr/>
          </p:nvPicPr>
          <p:blipFill>
            <a:blip r:embed="rId3"/>
            <a:stretch>
              <a:fillRect/>
            </a:stretch>
          </p:blipFill>
          <p:spPr>
            <a:xfrm>
              <a:off x="9780588" y="6221152"/>
              <a:ext cx="1975920" cy="636848"/>
            </a:xfrm>
            <a:prstGeom prst="rect">
              <a:avLst/>
            </a:prstGeom>
          </p:spPr>
        </p:pic>
      </p:grpSp>
    </p:spTree>
    <p:extLst>
      <p:ext uri="{BB962C8B-B14F-4D97-AF65-F5344CB8AC3E}">
        <p14:creationId xmlns:p14="http://schemas.microsoft.com/office/powerpoint/2010/main" val="362716058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6A52D332-AF46-42CF-A295-C5FD02D8810B}"/>
              </a:ext>
            </a:extLst>
          </p:cNvPr>
          <p:cNvSpPr>
            <a:spLocks noGrp="1"/>
          </p:cNvSpPr>
          <p:nvPr>
            <p:ph type="title"/>
          </p:nvPr>
        </p:nvSpPr>
        <p:spPr/>
        <p:txBody>
          <a:bodyPr/>
          <a:lstStyle/>
          <a:p>
            <a:r>
              <a:rPr lang="en-US" dirty="0"/>
              <a:t>HEROES ACT-Signed May 15, 2020 by the House of Representatives (NOT LAW)</a:t>
            </a:r>
          </a:p>
        </p:txBody>
      </p:sp>
      <p:sp>
        <p:nvSpPr>
          <p:cNvPr id="8" name="Content Placeholder 7">
            <a:extLst>
              <a:ext uri="{FF2B5EF4-FFF2-40B4-BE49-F238E27FC236}">
                <a16:creationId xmlns:a16="http://schemas.microsoft.com/office/drawing/2014/main" id="{A0278FFB-BF6A-40E7-B7FD-933C4FF8C00A}"/>
              </a:ext>
            </a:extLst>
          </p:cNvPr>
          <p:cNvSpPr>
            <a:spLocks noGrp="1"/>
          </p:cNvSpPr>
          <p:nvPr>
            <p:ph idx="1"/>
          </p:nvPr>
        </p:nvSpPr>
        <p:spPr/>
        <p:txBody>
          <a:bodyPr/>
          <a:lstStyle/>
          <a:p>
            <a:pPr lvl="0"/>
            <a:endParaRPr lang="en-US" sz="600" dirty="0"/>
          </a:p>
          <a:p>
            <a:pPr lvl="0"/>
            <a:r>
              <a:rPr lang="en-US" sz="2200" dirty="0"/>
              <a:t>Extension of the covered period from June 30 to December 31 allowing the current 8-week period from the date of PPP loan funding to be permitted to extend past June 30.</a:t>
            </a:r>
          </a:p>
          <a:p>
            <a:pPr lvl="0"/>
            <a:endParaRPr lang="en-US" sz="600" dirty="0"/>
          </a:p>
          <a:p>
            <a:pPr lvl="0"/>
            <a:r>
              <a:rPr lang="en-US" sz="2200" dirty="0"/>
              <a:t>Repeal of the requirement that 75% of the loans be spent on payroll.</a:t>
            </a:r>
          </a:p>
          <a:p>
            <a:pPr lvl="0"/>
            <a:endParaRPr lang="en-US" sz="600" dirty="0"/>
          </a:p>
          <a:p>
            <a:pPr lvl="0"/>
            <a:r>
              <a:rPr lang="en-US" sz="2200" dirty="0"/>
              <a:t>Clarification that expenses paid or incurred with proceeds from PPP loans that are forgiven are also deductible for federal income tax purposes.</a:t>
            </a:r>
          </a:p>
          <a:p>
            <a:pPr lvl="0"/>
            <a:endParaRPr lang="en-US" sz="600" dirty="0"/>
          </a:p>
          <a:p>
            <a:pPr lvl="0"/>
            <a:r>
              <a:rPr lang="en-US" sz="2200" dirty="0"/>
              <a:t>Extends the 8-week period to pay forgivable expenses to 24 weeks.</a:t>
            </a:r>
          </a:p>
          <a:p>
            <a:pPr lvl="0"/>
            <a:endParaRPr lang="en-US" sz="600" dirty="0"/>
          </a:p>
          <a:p>
            <a:pPr lvl="0"/>
            <a:r>
              <a:rPr lang="en-US" sz="2200" dirty="0"/>
              <a:t>Establishes a minimum maturity on PPP loans of 5 years to enable borrowers to amortize loans over a longer time frame.</a:t>
            </a:r>
          </a:p>
          <a:p>
            <a:pPr lvl="0"/>
            <a:endParaRPr lang="en-US" sz="600" dirty="0"/>
          </a:p>
          <a:p>
            <a:pPr lvl="0"/>
            <a:r>
              <a:rPr lang="en-US" sz="2200" dirty="0"/>
              <a:t>Extension of the eligibility to all nonprofits.</a:t>
            </a:r>
          </a:p>
          <a:p>
            <a:pPr lvl="0"/>
            <a:endParaRPr lang="en-US" sz="600" dirty="0"/>
          </a:p>
          <a:p>
            <a:pPr lvl="0"/>
            <a:r>
              <a:rPr lang="en-US" sz="2200" dirty="0"/>
              <a:t>Allows payroll tax deferrals for recipients of forgiven PPP loans.</a:t>
            </a:r>
          </a:p>
          <a:p>
            <a:endParaRPr lang="en-US" dirty="0"/>
          </a:p>
        </p:txBody>
      </p:sp>
      <p:sp>
        <p:nvSpPr>
          <p:cNvPr id="6" name="Slide Number Placeholder 5">
            <a:extLst>
              <a:ext uri="{FF2B5EF4-FFF2-40B4-BE49-F238E27FC236}">
                <a16:creationId xmlns:a16="http://schemas.microsoft.com/office/drawing/2014/main" id="{56162806-D013-4691-8C80-8098E026279E}"/>
              </a:ext>
            </a:extLst>
          </p:cNvPr>
          <p:cNvSpPr>
            <a:spLocks noGrp="1"/>
          </p:cNvSpPr>
          <p:nvPr>
            <p:ph type="sldNum" sz="quarter" idx="33"/>
          </p:nvPr>
        </p:nvSpPr>
        <p:spPr/>
        <p:txBody>
          <a:bodyPr/>
          <a:lstStyle/>
          <a:p>
            <a:fld id="{19B51A1E-902D-48AF-9020-955120F399B6}" type="slidenum">
              <a:rPr lang="en-US" noProof="0" smtClean="0"/>
              <a:pPr/>
              <a:t>14</a:t>
            </a:fld>
            <a:endParaRPr lang="en-US" noProof="0" dirty="0"/>
          </a:p>
        </p:txBody>
      </p:sp>
      <p:grpSp>
        <p:nvGrpSpPr>
          <p:cNvPr id="2" name="Group 1">
            <a:extLst>
              <a:ext uri="{FF2B5EF4-FFF2-40B4-BE49-F238E27FC236}">
                <a16:creationId xmlns:a16="http://schemas.microsoft.com/office/drawing/2014/main" id="{7540EE91-833E-424A-B3B9-020A9F52E3EB}"/>
              </a:ext>
            </a:extLst>
          </p:cNvPr>
          <p:cNvGrpSpPr/>
          <p:nvPr/>
        </p:nvGrpSpPr>
        <p:grpSpPr>
          <a:xfrm>
            <a:off x="9784080" y="6221152"/>
            <a:ext cx="2407920" cy="636848"/>
            <a:chOff x="9784080" y="6221152"/>
            <a:chExt cx="2407920" cy="636848"/>
          </a:xfrm>
        </p:grpSpPr>
        <p:sp>
          <p:nvSpPr>
            <p:cNvPr id="9" name="Slide Number Placeholder 4">
              <a:extLst>
                <a:ext uri="{FF2B5EF4-FFF2-40B4-BE49-F238E27FC236}">
                  <a16:creationId xmlns:a16="http://schemas.microsoft.com/office/drawing/2014/main" id="{52FB747B-2491-4F2A-912A-0F78F0C76DC1}"/>
                </a:ext>
              </a:extLst>
            </p:cNvPr>
            <p:cNvSpPr txBox="1">
              <a:spLocks/>
            </p:cNvSpPr>
            <p:nvPr/>
          </p:nvSpPr>
          <p:spPr>
            <a:xfrm>
              <a:off x="11760000" y="6221152"/>
              <a:ext cx="432000" cy="582199"/>
            </a:xfrm>
            <a:prstGeom prst="rect">
              <a:avLst/>
            </a:prstGeom>
            <a:solidFill>
              <a:schemeClr val="tx1">
                <a:lumMod val="75000"/>
                <a:lumOff val="25000"/>
              </a:schemeClr>
            </a:solidFill>
          </p:spPr>
          <p:txBody>
            <a:bodyPr vert="horz" lIns="0" tIns="0" rIns="0" bIns="0" rtlCol="0" anchor="ctr"/>
            <a:lstStyle>
              <a:defPPr>
                <a:defRPr lang="en-US"/>
              </a:defPPr>
              <a:lvl1pPr marL="0" algn="ctr" defTabSz="914400" rtl="0" eaLnBrk="1" latinLnBrk="0" hangingPunct="1">
                <a:defRPr sz="1200" kern="1200">
                  <a:solidFill>
                    <a:schemeClr val="bg1"/>
                  </a:solidFill>
                  <a:latin typeface="+mj-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19B51A1E-902D-48AF-9020-955120F399B6}" type="slidenum">
                <a:rPr lang="en-US" smtClean="0"/>
                <a:pPr/>
                <a:t>14</a:t>
              </a:fld>
              <a:endParaRPr lang="en-US" dirty="0"/>
            </a:p>
          </p:txBody>
        </p:sp>
        <p:pic>
          <p:nvPicPr>
            <p:cNvPr id="10" name="Picture 9">
              <a:extLst>
                <a:ext uri="{FF2B5EF4-FFF2-40B4-BE49-F238E27FC236}">
                  <a16:creationId xmlns:a16="http://schemas.microsoft.com/office/drawing/2014/main" id="{AE7B43E9-F8B3-4ECA-B069-33B54D0FCBD9}"/>
                </a:ext>
              </a:extLst>
            </p:cNvPr>
            <p:cNvPicPr>
              <a:picLocks noChangeAspect="1"/>
            </p:cNvPicPr>
            <p:nvPr/>
          </p:nvPicPr>
          <p:blipFill>
            <a:blip r:embed="rId2"/>
            <a:stretch>
              <a:fillRect/>
            </a:stretch>
          </p:blipFill>
          <p:spPr>
            <a:xfrm>
              <a:off x="9784080" y="6221152"/>
              <a:ext cx="1975920" cy="636848"/>
            </a:xfrm>
            <a:prstGeom prst="rect">
              <a:avLst/>
            </a:prstGeom>
          </p:spPr>
        </p:pic>
      </p:grpSp>
    </p:spTree>
    <p:extLst>
      <p:ext uri="{BB962C8B-B14F-4D97-AF65-F5344CB8AC3E}">
        <p14:creationId xmlns:p14="http://schemas.microsoft.com/office/powerpoint/2010/main" val="103773404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188DB343-B0B0-46D4-B658-F21E75BEBFEB}"/>
              </a:ext>
            </a:extLst>
          </p:cNvPr>
          <p:cNvSpPr>
            <a:spLocks noGrp="1"/>
          </p:cNvSpPr>
          <p:nvPr>
            <p:ph type="title"/>
          </p:nvPr>
        </p:nvSpPr>
        <p:spPr>
          <a:xfrm>
            <a:off x="432000" y="2997000"/>
            <a:ext cx="11328000" cy="432000"/>
          </a:xfrm>
        </p:spPr>
        <p:txBody>
          <a:bodyPr/>
          <a:lstStyle/>
          <a:p>
            <a:pPr algn="ctr"/>
            <a:r>
              <a:rPr lang="en-US" sz="6000" dirty="0"/>
              <a:t>Self Employed Individuals</a:t>
            </a:r>
          </a:p>
        </p:txBody>
      </p:sp>
      <p:sp>
        <p:nvSpPr>
          <p:cNvPr id="7" name="Slide Number Placeholder 6">
            <a:extLst>
              <a:ext uri="{FF2B5EF4-FFF2-40B4-BE49-F238E27FC236}">
                <a16:creationId xmlns:a16="http://schemas.microsoft.com/office/drawing/2014/main" id="{790F626F-E441-44BD-B2C9-012CEB13A48F}"/>
              </a:ext>
            </a:extLst>
          </p:cNvPr>
          <p:cNvSpPr>
            <a:spLocks noGrp="1"/>
          </p:cNvSpPr>
          <p:nvPr>
            <p:ph type="sldNum" sz="quarter" idx="33"/>
          </p:nvPr>
        </p:nvSpPr>
        <p:spPr>
          <a:xfrm>
            <a:off x="11760000" y="6221152"/>
            <a:ext cx="432000" cy="582199"/>
          </a:xfrm>
        </p:spPr>
        <p:txBody>
          <a:bodyPr/>
          <a:lstStyle/>
          <a:p>
            <a:fld id="{19B51A1E-902D-48AF-9020-955120F399B6}" type="slidenum">
              <a:rPr lang="en-US" noProof="0" smtClean="0"/>
              <a:pPr/>
              <a:t>15</a:t>
            </a:fld>
            <a:endParaRPr lang="en-US" noProof="0" dirty="0"/>
          </a:p>
        </p:txBody>
      </p:sp>
      <p:pic>
        <p:nvPicPr>
          <p:cNvPr id="6" name="Picture 5">
            <a:extLst>
              <a:ext uri="{FF2B5EF4-FFF2-40B4-BE49-F238E27FC236}">
                <a16:creationId xmlns:a16="http://schemas.microsoft.com/office/drawing/2014/main" id="{EB25007B-3933-4A4B-B46C-893900859393}"/>
              </a:ext>
            </a:extLst>
          </p:cNvPr>
          <p:cNvPicPr>
            <a:picLocks noChangeAspect="1"/>
          </p:cNvPicPr>
          <p:nvPr/>
        </p:nvPicPr>
        <p:blipFill>
          <a:blip r:embed="rId2"/>
          <a:stretch>
            <a:fillRect/>
          </a:stretch>
        </p:blipFill>
        <p:spPr>
          <a:xfrm>
            <a:off x="9784080" y="6221152"/>
            <a:ext cx="1975920" cy="636848"/>
          </a:xfrm>
          <a:prstGeom prst="rect">
            <a:avLst/>
          </a:prstGeom>
        </p:spPr>
      </p:pic>
    </p:spTree>
    <p:extLst>
      <p:ext uri="{BB962C8B-B14F-4D97-AF65-F5344CB8AC3E}">
        <p14:creationId xmlns:p14="http://schemas.microsoft.com/office/powerpoint/2010/main" val="421276168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Placeholder 13" descr="Hand writing on post-it note">
            <a:extLst>
              <a:ext uri="{FF2B5EF4-FFF2-40B4-BE49-F238E27FC236}">
                <a16:creationId xmlns:a16="http://schemas.microsoft.com/office/drawing/2014/main" id="{7E468295-904F-0743-AD06-67DA21353B9E}"/>
              </a:ext>
            </a:extLst>
          </p:cNvPr>
          <p:cNvPicPr>
            <a:picLocks noGrp="1" noChangeAspect="1"/>
          </p:cNvPicPr>
          <p:nvPr>
            <p:ph type="pic" sz="quarter" idx="14"/>
          </p:nvPr>
        </p:nvPicPr>
        <p:blipFill rotWithShape="1">
          <a:blip r:embed="rId2" cstate="screen">
            <a:extLst>
              <a:ext uri="{28A0092B-C50C-407E-A947-70E740481C1C}">
                <a14:useLocalDpi xmlns:a14="http://schemas.microsoft.com/office/drawing/2010/main"/>
              </a:ext>
            </a:extLst>
          </a:blip>
          <a:srcRect/>
          <a:stretch/>
        </p:blipFill>
        <p:spPr>
          <a:xfrm>
            <a:off x="0" y="-1"/>
            <a:ext cx="6096000" cy="6371351"/>
          </a:xfrm>
        </p:spPr>
      </p:pic>
      <p:sp>
        <p:nvSpPr>
          <p:cNvPr id="20" name="Rectangle 19">
            <a:extLst>
              <a:ext uri="{FF2B5EF4-FFF2-40B4-BE49-F238E27FC236}">
                <a16:creationId xmlns:a16="http://schemas.microsoft.com/office/drawing/2014/main" id="{EFA08948-2B6F-46B1-9D2D-8D7B2B3FBD56}"/>
              </a:ext>
              <a:ext uri="{C183D7F6-B498-43B3-948B-1728B52AA6E4}">
                <adec:decorative xmlns:adec="http://schemas.microsoft.com/office/drawing/2017/decorative" val="1"/>
              </a:ext>
            </a:extLst>
          </p:cNvPr>
          <p:cNvSpPr/>
          <p:nvPr/>
        </p:nvSpPr>
        <p:spPr>
          <a:xfrm>
            <a:off x="9775824" y="1762069"/>
            <a:ext cx="1984175" cy="11482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endParaRPr lang="en-US" dirty="0"/>
          </a:p>
        </p:txBody>
      </p:sp>
      <p:sp>
        <p:nvSpPr>
          <p:cNvPr id="2" name="Title 1">
            <a:extLst>
              <a:ext uri="{FF2B5EF4-FFF2-40B4-BE49-F238E27FC236}">
                <a16:creationId xmlns:a16="http://schemas.microsoft.com/office/drawing/2014/main" id="{3560F281-4FF6-4617-A809-AC9C15ECF18A}"/>
              </a:ext>
            </a:extLst>
          </p:cNvPr>
          <p:cNvSpPr>
            <a:spLocks noGrp="1"/>
          </p:cNvSpPr>
          <p:nvPr>
            <p:ph type="title"/>
          </p:nvPr>
        </p:nvSpPr>
        <p:spPr>
          <a:xfrm>
            <a:off x="5118100" y="1869795"/>
            <a:ext cx="6641900" cy="1124345"/>
          </a:xfrm>
        </p:spPr>
        <p:txBody>
          <a:bodyPr/>
          <a:lstStyle/>
          <a:p>
            <a:r>
              <a:rPr lang="en-US" sz="4400" dirty="0"/>
              <a:t>Questions??</a:t>
            </a:r>
          </a:p>
        </p:txBody>
      </p:sp>
      <p:sp>
        <p:nvSpPr>
          <p:cNvPr id="6" name="Slide Number Placeholder 5">
            <a:extLst>
              <a:ext uri="{FF2B5EF4-FFF2-40B4-BE49-F238E27FC236}">
                <a16:creationId xmlns:a16="http://schemas.microsoft.com/office/drawing/2014/main" id="{1C554D9F-1895-486E-BFBA-905BB2D29E08}"/>
              </a:ext>
            </a:extLst>
          </p:cNvPr>
          <p:cNvSpPr>
            <a:spLocks noGrp="1"/>
          </p:cNvSpPr>
          <p:nvPr>
            <p:ph type="sldNum" sz="quarter" idx="33"/>
          </p:nvPr>
        </p:nvSpPr>
        <p:spPr>
          <a:xfrm>
            <a:off x="11760000" y="6221152"/>
            <a:ext cx="432000" cy="582199"/>
          </a:xfrm>
          <a:solidFill>
            <a:schemeClr val="tx1">
              <a:lumMod val="95000"/>
              <a:lumOff val="5000"/>
            </a:schemeClr>
          </a:solidFill>
        </p:spPr>
        <p:txBody>
          <a:bodyPr/>
          <a:lstStyle/>
          <a:p>
            <a:fld id="{19B51A1E-902D-48AF-9020-955120F399B6}" type="slidenum">
              <a:rPr lang="en-US" smtClean="0"/>
              <a:pPr/>
              <a:t>16</a:t>
            </a:fld>
            <a:endParaRPr lang="en-US" dirty="0"/>
          </a:p>
        </p:txBody>
      </p:sp>
      <p:pic>
        <p:nvPicPr>
          <p:cNvPr id="7" name="Picture 6">
            <a:extLst>
              <a:ext uri="{FF2B5EF4-FFF2-40B4-BE49-F238E27FC236}">
                <a16:creationId xmlns:a16="http://schemas.microsoft.com/office/drawing/2014/main" id="{3CB8140D-A02C-46DA-A847-D3EFA06B350B}"/>
              </a:ext>
            </a:extLst>
          </p:cNvPr>
          <p:cNvPicPr>
            <a:picLocks noChangeAspect="1"/>
          </p:cNvPicPr>
          <p:nvPr/>
        </p:nvPicPr>
        <p:blipFill>
          <a:blip r:embed="rId3"/>
          <a:stretch>
            <a:fillRect/>
          </a:stretch>
        </p:blipFill>
        <p:spPr>
          <a:xfrm>
            <a:off x="9784080" y="6221152"/>
            <a:ext cx="1975920" cy="636848"/>
          </a:xfrm>
          <a:prstGeom prst="rect">
            <a:avLst/>
          </a:prstGeom>
        </p:spPr>
      </p:pic>
    </p:spTree>
    <p:extLst>
      <p:ext uri="{BB962C8B-B14F-4D97-AF65-F5344CB8AC3E}">
        <p14:creationId xmlns:p14="http://schemas.microsoft.com/office/powerpoint/2010/main" val="197719785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 name="Picture Placeholder 31" descr="hand clapping">
            <a:extLst>
              <a:ext uri="{FF2B5EF4-FFF2-40B4-BE49-F238E27FC236}">
                <a16:creationId xmlns:a16="http://schemas.microsoft.com/office/drawing/2014/main" id="{AAB6EE12-FEF8-FB41-A909-0DA61D7725C7}"/>
              </a:ext>
            </a:extLst>
          </p:cNvPr>
          <p:cNvPicPr>
            <a:picLocks noGrp="1" noChangeAspect="1"/>
          </p:cNvPicPr>
          <p:nvPr>
            <p:ph type="pic" sz="quarter" idx="10"/>
          </p:nvPr>
        </p:nvPicPr>
        <p:blipFill>
          <a:blip r:embed="rId2" cstate="screen">
            <a:extLst>
              <a:ext uri="{28A0092B-C50C-407E-A947-70E740481C1C}">
                <a14:useLocalDpi xmlns:a14="http://schemas.microsoft.com/office/drawing/2010/main"/>
              </a:ext>
            </a:extLst>
          </a:blip>
          <a:srcRect/>
          <a:stretch>
            <a:fillRect/>
          </a:stretch>
        </p:blipFill>
        <p:spPr/>
      </p:pic>
      <p:sp>
        <p:nvSpPr>
          <p:cNvPr id="14" name="Title 13">
            <a:extLst>
              <a:ext uri="{FF2B5EF4-FFF2-40B4-BE49-F238E27FC236}">
                <a16:creationId xmlns:a16="http://schemas.microsoft.com/office/drawing/2014/main" id="{6C38D7A9-9299-4108-BB08-026F4B9CAE7B}"/>
              </a:ext>
            </a:extLst>
          </p:cNvPr>
          <p:cNvSpPr>
            <a:spLocks noGrp="1"/>
          </p:cNvSpPr>
          <p:nvPr>
            <p:ph type="ctrTitle"/>
          </p:nvPr>
        </p:nvSpPr>
        <p:spPr/>
        <p:txBody>
          <a:bodyPr/>
          <a:lstStyle/>
          <a:p>
            <a:r>
              <a:rPr lang="en-US" dirty="0"/>
              <a:t>Thank You</a:t>
            </a:r>
          </a:p>
        </p:txBody>
      </p:sp>
      <p:sp>
        <p:nvSpPr>
          <p:cNvPr id="4" name="Text Placeholder 3">
            <a:extLst>
              <a:ext uri="{FF2B5EF4-FFF2-40B4-BE49-F238E27FC236}">
                <a16:creationId xmlns:a16="http://schemas.microsoft.com/office/drawing/2014/main" id="{60828E04-9C2A-4859-8050-C2DF67A249CB}"/>
              </a:ext>
            </a:extLst>
          </p:cNvPr>
          <p:cNvSpPr>
            <a:spLocks noGrp="1"/>
          </p:cNvSpPr>
          <p:nvPr>
            <p:ph type="body" sz="quarter" idx="15"/>
          </p:nvPr>
        </p:nvSpPr>
        <p:spPr>
          <a:solidFill>
            <a:schemeClr val="tx1">
              <a:lumMod val="75000"/>
              <a:lumOff val="25000"/>
            </a:schemeClr>
          </a:solidFill>
        </p:spPr>
        <p:txBody>
          <a:bodyPr/>
          <a:lstStyle/>
          <a:p>
            <a:r>
              <a:rPr lang="en-US" dirty="0"/>
              <a:t>Alan Sasserath</a:t>
            </a:r>
          </a:p>
        </p:txBody>
      </p:sp>
      <p:pic>
        <p:nvPicPr>
          <p:cNvPr id="8" name="Graphic 7" descr="User" title="Icon - Presenter Name">
            <a:extLst>
              <a:ext uri="{FF2B5EF4-FFF2-40B4-BE49-F238E27FC236}">
                <a16:creationId xmlns:a16="http://schemas.microsoft.com/office/drawing/2014/main" id="{111541C4-DB03-4E53-994D-499C7D73C4DF}"/>
              </a:ext>
            </a:extLst>
          </p:cNvPr>
          <p:cNvPicPr>
            <a:picLocks noChangeAspect="1"/>
          </p:cNvPicPr>
          <p:nvPr/>
        </p:nvPicPr>
        <p:blipFill>
          <a:blip r:embed="rId3" cstate="screen">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11485495" y="4006655"/>
            <a:ext cx="218900" cy="218900"/>
          </a:xfrm>
          <a:prstGeom prst="rect">
            <a:avLst/>
          </a:prstGeom>
        </p:spPr>
      </p:pic>
      <p:sp>
        <p:nvSpPr>
          <p:cNvPr id="5" name="Text Placeholder 4">
            <a:extLst>
              <a:ext uri="{FF2B5EF4-FFF2-40B4-BE49-F238E27FC236}">
                <a16:creationId xmlns:a16="http://schemas.microsoft.com/office/drawing/2014/main" id="{11265965-2271-4C1C-BD0A-6F85F80FF9A6}"/>
              </a:ext>
            </a:extLst>
          </p:cNvPr>
          <p:cNvSpPr>
            <a:spLocks noGrp="1"/>
          </p:cNvSpPr>
          <p:nvPr>
            <p:ph type="body" sz="quarter" idx="16"/>
          </p:nvPr>
        </p:nvSpPr>
        <p:spPr>
          <a:solidFill>
            <a:schemeClr val="tx1">
              <a:lumMod val="75000"/>
              <a:lumOff val="25000"/>
            </a:schemeClr>
          </a:solidFill>
        </p:spPr>
        <p:txBody>
          <a:bodyPr/>
          <a:lstStyle/>
          <a:p>
            <a:r>
              <a:rPr lang="en-US" dirty="0"/>
              <a:t>631-368-3110</a:t>
            </a:r>
          </a:p>
        </p:txBody>
      </p:sp>
      <p:pic>
        <p:nvPicPr>
          <p:cNvPr id="10" name="Graphic 9" descr="Smart Phone" title="Icon - Presenter Phone Number">
            <a:extLst>
              <a:ext uri="{FF2B5EF4-FFF2-40B4-BE49-F238E27FC236}">
                <a16:creationId xmlns:a16="http://schemas.microsoft.com/office/drawing/2014/main" id="{A29DE31C-E099-4579-BB03-675E0A40C5F2}"/>
              </a:ext>
            </a:extLst>
          </p:cNvPr>
          <p:cNvPicPr>
            <a:picLocks noChangeAspect="1"/>
          </p:cNvPicPr>
          <p:nvPr/>
        </p:nvPicPr>
        <p:blipFill>
          <a:blip r:embed="rId5" cstate="screen">
            <a:extLst>
              <a:ext uri="{28A0092B-C50C-407E-A947-70E740481C1C}">
                <a14:useLocalDpi xmlns:a14="http://schemas.microsoft.com/office/drawing/2010/main"/>
              </a:ext>
              <a:ext uri="{96DAC541-7B7A-43D3-8B79-37D633B846F1}">
                <asvg:svgBlip xmlns:asvg="http://schemas.microsoft.com/office/drawing/2016/SVG/main" r:embed="rId6"/>
              </a:ext>
            </a:extLst>
          </a:blip>
          <a:stretch>
            <a:fillRect/>
          </a:stretch>
        </p:blipFill>
        <p:spPr>
          <a:xfrm>
            <a:off x="11485495" y="4355103"/>
            <a:ext cx="218900" cy="218900"/>
          </a:xfrm>
          <a:prstGeom prst="rect">
            <a:avLst/>
          </a:prstGeom>
        </p:spPr>
      </p:pic>
      <p:sp>
        <p:nvSpPr>
          <p:cNvPr id="6" name="Text Placeholder 5">
            <a:extLst>
              <a:ext uri="{FF2B5EF4-FFF2-40B4-BE49-F238E27FC236}">
                <a16:creationId xmlns:a16="http://schemas.microsoft.com/office/drawing/2014/main" id="{50A3BCC3-A277-4C0B-9EBA-EB53990D8EBD}"/>
              </a:ext>
            </a:extLst>
          </p:cNvPr>
          <p:cNvSpPr>
            <a:spLocks noGrp="1"/>
          </p:cNvSpPr>
          <p:nvPr>
            <p:ph type="body" sz="quarter" idx="17"/>
          </p:nvPr>
        </p:nvSpPr>
        <p:spPr>
          <a:solidFill>
            <a:schemeClr val="tx1">
              <a:lumMod val="75000"/>
              <a:lumOff val="25000"/>
            </a:schemeClr>
          </a:solidFill>
        </p:spPr>
        <p:txBody>
          <a:bodyPr/>
          <a:lstStyle/>
          <a:p>
            <a:r>
              <a:rPr lang="en-US" dirty="0"/>
              <a:t>alan@sz-cpas.com</a:t>
            </a:r>
          </a:p>
        </p:txBody>
      </p:sp>
      <p:pic>
        <p:nvPicPr>
          <p:cNvPr id="9" name="Graphic 8" descr="Envelope" title="Icon Presenter Email">
            <a:extLst>
              <a:ext uri="{FF2B5EF4-FFF2-40B4-BE49-F238E27FC236}">
                <a16:creationId xmlns:a16="http://schemas.microsoft.com/office/drawing/2014/main" id="{773C1382-ACE1-460F-A1B6-AB761A7D2E6B}"/>
              </a:ext>
            </a:extLst>
          </p:cNvPr>
          <p:cNvPicPr>
            <a:picLocks noChangeAspect="1"/>
          </p:cNvPicPr>
          <p:nvPr/>
        </p:nvPicPr>
        <p:blipFill>
          <a:blip r:embed="rId7" cstate="screen">
            <a:extLst>
              <a:ext uri="{28A0092B-C50C-407E-A947-70E740481C1C}">
                <a14:useLocalDpi xmlns:a14="http://schemas.microsoft.com/office/drawing/2010/main"/>
              </a:ext>
              <a:ext uri="{96DAC541-7B7A-43D3-8B79-37D633B846F1}">
                <asvg:svgBlip xmlns:asvg="http://schemas.microsoft.com/office/drawing/2016/SVG/main" r:embed="rId8"/>
              </a:ext>
            </a:extLst>
          </a:blip>
          <a:stretch>
            <a:fillRect/>
          </a:stretch>
        </p:blipFill>
        <p:spPr>
          <a:xfrm>
            <a:off x="11485495" y="4703551"/>
            <a:ext cx="218900" cy="218900"/>
          </a:xfrm>
          <a:prstGeom prst="rect">
            <a:avLst/>
          </a:prstGeom>
        </p:spPr>
      </p:pic>
      <p:sp>
        <p:nvSpPr>
          <p:cNvPr id="16" name="Text Placeholder 15">
            <a:extLst>
              <a:ext uri="{FF2B5EF4-FFF2-40B4-BE49-F238E27FC236}">
                <a16:creationId xmlns:a16="http://schemas.microsoft.com/office/drawing/2014/main" id="{FD8A1232-50A8-4535-AAF9-7F4180EAA0DD}"/>
              </a:ext>
            </a:extLst>
          </p:cNvPr>
          <p:cNvSpPr>
            <a:spLocks noGrp="1"/>
          </p:cNvSpPr>
          <p:nvPr>
            <p:ph type="body" sz="quarter" idx="18"/>
          </p:nvPr>
        </p:nvSpPr>
        <p:spPr>
          <a:solidFill>
            <a:schemeClr val="tx1">
              <a:lumMod val="75000"/>
              <a:lumOff val="25000"/>
            </a:schemeClr>
          </a:solidFill>
        </p:spPr>
        <p:txBody>
          <a:bodyPr/>
          <a:lstStyle/>
          <a:p>
            <a:r>
              <a:rPr lang="en-US" dirty="0"/>
              <a:t>Sasserath &amp; Zoraian LLP</a:t>
            </a:r>
          </a:p>
        </p:txBody>
      </p:sp>
      <p:pic>
        <p:nvPicPr>
          <p:cNvPr id="11" name="Graphic 10" descr="Link">
            <a:extLst>
              <a:ext uri="{FF2B5EF4-FFF2-40B4-BE49-F238E27FC236}">
                <a16:creationId xmlns:a16="http://schemas.microsoft.com/office/drawing/2014/main" id="{0718E6E0-05A2-479C-AEA8-1A385EB73474}"/>
              </a:ext>
            </a:extLst>
          </p:cNvPr>
          <p:cNvPicPr>
            <a:picLocks noChangeAspect="1"/>
          </p:cNvPicPr>
          <p:nvPr/>
        </p:nvPicPr>
        <p:blipFill>
          <a:blip r:embed="rId9" cstate="screen">
            <a:extLst>
              <a:ext uri="{28A0092B-C50C-407E-A947-70E740481C1C}">
                <a14:useLocalDpi xmlns:a14="http://schemas.microsoft.com/office/drawing/2010/main"/>
              </a:ext>
              <a:ext uri="{96DAC541-7B7A-43D3-8B79-37D633B846F1}">
                <asvg:svgBlip xmlns:asvg="http://schemas.microsoft.com/office/drawing/2016/SVG/main" r:embed="rId10"/>
              </a:ext>
            </a:extLst>
          </a:blip>
          <a:stretch>
            <a:fillRect/>
          </a:stretch>
        </p:blipFill>
        <p:spPr>
          <a:xfrm>
            <a:off x="11472552" y="5040763"/>
            <a:ext cx="244786" cy="244786"/>
          </a:xfrm>
          <a:prstGeom prst="rect">
            <a:avLst/>
          </a:prstGeom>
        </p:spPr>
      </p:pic>
      <p:sp>
        <p:nvSpPr>
          <p:cNvPr id="12" name="Slide Number Placeholder 11">
            <a:extLst>
              <a:ext uri="{FF2B5EF4-FFF2-40B4-BE49-F238E27FC236}">
                <a16:creationId xmlns:a16="http://schemas.microsoft.com/office/drawing/2014/main" id="{91814EC9-246A-4C6E-941E-5774FE72F08E}"/>
              </a:ext>
            </a:extLst>
          </p:cNvPr>
          <p:cNvSpPr>
            <a:spLocks noGrp="1"/>
          </p:cNvSpPr>
          <p:nvPr>
            <p:ph type="sldNum" sz="quarter" idx="20"/>
          </p:nvPr>
        </p:nvSpPr>
        <p:spPr>
          <a:xfrm>
            <a:off x="11760000" y="6221152"/>
            <a:ext cx="432000" cy="582199"/>
          </a:xfrm>
          <a:solidFill>
            <a:schemeClr val="tx1">
              <a:lumMod val="95000"/>
              <a:lumOff val="5000"/>
            </a:schemeClr>
          </a:solidFill>
        </p:spPr>
        <p:txBody>
          <a:bodyPr/>
          <a:lstStyle/>
          <a:p>
            <a:fld id="{19B51A1E-902D-48AF-9020-955120F399B6}" type="slidenum">
              <a:rPr lang="en-US" smtClean="0"/>
              <a:pPr/>
              <a:t>17</a:t>
            </a:fld>
            <a:endParaRPr lang="en-US" dirty="0"/>
          </a:p>
        </p:txBody>
      </p:sp>
      <p:pic>
        <p:nvPicPr>
          <p:cNvPr id="15" name="Picture 14">
            <a:extLst>
              <a:ext uri="{FF2B5EF4-FFF2-40B4-BE49-F238E27FC236}">
                <a16:creationId xmlns:a16="http://schemas.microsoft.com/office/drawing/2014/main" id="{E9240733-BB71-494E-8D46-C140B339E360}"/>
              </a:ext>
            </a:extLst>
          </p:cNvPr>
          <p:cNvPicPr>
            <a:picLocks noChangeAspect="1"/>
          </p:cNvPicPr>
          <p:nvPr/>
        </p:nvPicPr>
        <p:blipFill>
          <a:blip r:embed="rId11"/>
          <a:stretch>
            <a:fillRect/>
          </a:stretch>
        </p:blipFill>
        <p:spPr>
          <a:xfrm>
            <a:off x="9784080" y="6221152"/>
            <a:ext cx="1975920" cy="636848"/>
          </a:xfrm>
          <a:prstGeom prst="rect">
            <a:avLst/>
          </a:prstGeom>
        </p:spPr>
      </p:pic>
    </p:spTree>
    <p:extLst>
      <p:ext uri="{BB962C8B-B14F-4D97-AF65-F5344CB8AC3E}">
        <p14:creationId xmlns:p14="http://schemas.microsoft.com/office/powerpoint/2010/main" val="415367830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lide Number Placeholder 7">
            <a:extLst>
              <a:ext uri="{FF2B5EF4-FFF2-40B4-BE49-F238E27FC236}">
                <a16:creationId xmlns:a16="http://schemas.microsoft.com/office/drawing/2014/main" id="{B35D881E-DF48-442B-AD2D-58923CB7ADBD}"/>
              </a:ext>
            </a:extLst>
          </p:cNvPr>
          <p:cNvSpPr>
            <a:spLocks noGrp="1"/>
          </p:cNvSpPr>
          <p:nvPr>
            <p:ph type="sldNum" sz="quarter" idx="13"/>
          </p:nvPr>
        </p:nvSpPr>
        <p:spPr>
          <a:xfrm>
            <a:off x="11760000" y="6221152"/>
            <a:ext cx="432000" cy="582199"/>
          </a:xfrm>
        </p:spPr>
        <p:txBody>
          <a:bodyPr/>
          <a:lstStyle/>
          <a:p>
            <a:fld id="{19B51A1E-902D-48AF-9020-955120F399B6}" type="slidenum">
              <a:rPr lang="en-US" noProof="0" smtClean="0"/>
              <a:pPr/>
              <a:t>18</a:t>
            </a:fld>
            <a:endParaRPr lang="en-US" noProof="0" dirty="0"/>
          </a:p>
        </p:txBody>
      </p:sp>
      <p:pic>
        <p:nvPicPr>
          <p:cNvPr id="9" name="Picture 8">
            <a:extLst>
              <a:ext uri="{FF2B5EF4-FFF2-40B4-BE49-F238E27FC236}">
                <a16:creationId xmlns:a16="http://schemas.microsoft.com/office/drawing/2014/main" id="{BFC0DCD9-4E33-4F43-A57D-DBFE27191D09}"/>
              </a:ext>
            </a:extLst>
          </p:cNvPr>
          <p:cNvPicPr>
            <a:picLocks noChangeAspect="1"/>
          </p:cNvPicPr>
          <p:nvPr/>
        </p:nvPicPr>
        <p:blipFill>
          <a:blip r:embed="rId2"/>
          <a:stretch>
            <a:fillRect/>
          </a:stretch>
        </p:blipFill>
        <p:spPr>
          <a:xfrm>
            <a:off x="9784080" y="6221152"/>
            <a:ext cx="1975920" cy="636848"/>
          </a:xfrm>
          <a:prstGeom prst="rect">
            <a:avLst/>
          </a:prstGeom>
        </p:spPr>
      </p:pic>
      <p:sp>
        <p:nvSpPr>
          <p:cNvPr id="10" name="TextBox 9">
            <a:extLst>
              <a:ext uri="{FF2B5EF4-FFF2-40B4-BE49-F238E27FC236}">
                <a16:creationId xmlns:a16="http://schemas.microsoft.com/office/drawing/2014/main" id="{D145CE8B-A157-45E1-AD55-9FDCCFB0F347}"/>
              </a:ext>
            </a:extLst>
          </p:cNvPr>
          <p:cNvSpPr txBox="1"/>
          <p:nvPr/>
        </p:nvSpPr>
        <p:spPr>
          <a:xfrm>
            <a:off x="915924" y="960120"/>
            <a:ext cx="10360152" cy="2031325"/>
          </a:xfrm>
          <a:prstGeom prst="rect">
            <a:avLst/>
          </a:prstGeom>
          <a:noFill/>
        </p:spPr>
        <p:txBody>
          <a:bodyPr wrap="square" rtlCol="0">
            <a:spAutoFit/>
          </a:bodyPr>
          <a:lstStyle/>
          <a:p>
            <a:pPr algn="just"/>
            <a:r>
              <a:rPr lang="en-US" i="1" dirty="0"/>
              <a:t>This PowerPoint presentation is provided by Sasserath &amp; Zoraian, LLP and is intended solely for general informational and educational purposes. It is not intended in any way as financial, securities, insurance, tax or legal advice or services, or as a solicitation for any financial, securities, insurance, tax or legal product or service. Please consult with your financial, securities, insurance, tax and/or legal advisors for advice regarding your specific circumstances. The calculations herein are estimates based on our interpretation of the bill signed into law on March 27, 2020 under the CARES Act.</a:t>
            </a:r>
            <a:endParaRPr lang="en-US" dirty="0"/>
          </a:p>
          <a:p>
            <a:endParaRPr lang="en-US" dirty="0"/>
          </a:p>
        </p:txBody>
      </p:sp>
    </p:spTree>
    <p:extLst>
      <p:ext uri="{BB962C8B-B14F-4D97-AF65-F5344CB8AC3E}">
        <p14:creationId xmlns:p14="http://schemas.microsoft.com/office/powerpoint/2010/main" val="132167090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D355C61F-C8F1-4977-8E1F-F16C0D9EA88C}"/>
              </a:ext>
            </a:extLst>
          </p:cNvPr>
          <p:cNvSpPr>
            <a:spLocks noGrp="1"/>
          </p:cNvSpPr>
          <p:nvPr>
            <p:ph sz="half" idx="1"/>
          </p:nvPr>
        </p:nvSpPr>
        <p:spPr>
          <a:xfrm>
            <a:off x="313128" y="4489725"/>
            <a:ext cx="5472000" cy="2313626"/>
          </a:xfrm>
        </p:spPr>
        <p:txBody>
          <a:bodyPr/>
          <a:lstStyle/>
          <a:p>
            <a:r>
              <a:rPr lang="en-US" dirty="0"/>
              <a:t>Founded in 1997 by Alan R. Sasserath, CPA, MS and Gregory Zoraian, CPA</a:t>
            </a:r>
          </a:p>
          <a:p>
            <a:r>
              <a:rPr lang="en-US" dirty="0"/>
              <a:t>Accounting, tax and business advisory services to corporations, small businesses and individuals in Long Island, across the country, and around the world.  </a:t>
            </a:r>
          </a:p>
          <a:p>
            <a:r>
              <a:rPr lang="en-US" dirty="0"/>
              <a:t>Tailored services to meet client specific needs. </a:t>
            </a:r>
          </a:p>
          <a:p>
            <a:r>
              <a:rPr lang="en-US" dirty="0"/>
              <a:t>Specialty areas include:</a:t>
            </a:r>
          </a:p>
          <a:p>
            <a:pPr lvl="1"/>
            <a:r>
              <a:rPr lang="en-US" dirty="0"/>
              <a:t>Financial Services</a:t>
            </a:r>
          </a:p>
          <a:p>
            <a:pPr lvl="1"/>
            <a:r>
              <a:rPr lang="en-US" dirty="0"/>
              <a:t>International Tax</a:t>
            </a:r>
          </a:p>
          <a:p>
            <a:pPr lvl="1"/>
            <a:r>
              <a:rPr lang="en-US" dirty="0"/>
              <a:t>Technology Companies</a:t>
            </a:r>
          </a:p>
          <a:p>
            <a:pPr lvl="1"/>
            <a:r>
              <a:rPr lang="en-US" dirty="0"/>
              <a:t>Construction</a:t>
            </a:r>
          </a:p>
          <a:p>
            <a:pPr lvl="1"/>
            <a:r>
              <a:rPr lang="en-US" dirty="0"/>
              <a:t>Service Industries</a:t>
            </a:r>
          </a:p>
          <a:p>
            <a:pPr lvl="1"/>
            <a:endParaRPr lang="en-US" dirty="0"/>
          </a:p>
          <a:p>
            <a:endParaRPr lang="en-US" dirty="0"/>
          </a:p>
        </p:txBody>
      </p:sp>
      <p:pic>
        <p:nvPicPr>
          <p:cNvPr id="9" name="Picture Placeholder 8" descr="Handing touching mobile phone">
            <a:extLst>
              <a:ext uri="{FF2B5EF4-FFF2-40B4-BE49-F238E27FC236}">
                <a16:creationId xmlns:a16="http://schemas.microsoft.com/office/drawing/2014/main" id="{A9A75888-22E3-1D43-9112-DA02186070B5}"/>
              </a:ext>
            </a:extLst>
          </p:cNvPr>
          <p:cNvPicPr>
            <a:picLocks noGrp="1" noChangeAspect="1"/>
          </p:cNvPicPr>
          <p:nvPr>
            <p:ph type="pic" sz="quarter" idx="14"/>
          </p:nvPr>
        </p:nvPicPr>
        <p:blipFill>
          <a:blip r:embed="rId2" cstate="screen">
            <a:extLst>
              <a:ext uri="{28A0092B-C50C-407E-A947-70E740481C1C}">
                <a14:useLocalDpi xmlns:a14="http://schemas.microsoft.com/office/drawing/2010/main"/>
              </a:ext>
            </a:extLst>
          </a:blip>
          <a:srcRect/>
          <a:stretch>
            <a:fillRect/>
          </a:stretch>
        </p:blipFill>
        <p:spPr>
          <a:xfrm>
            <a:off x="6096000" y="-1"/>
            <a:ext cx="6096000" cy="6190489"/>
          </a:xfrm>
        </p:spPr>
      </p:pic>
      <p:sp>
        <p:nvSpPr>
          <p:cNvPr id="20" name="Rectangle 19">
            <a:extLst>
              <a:ext uri="{FF2B5EF4-FFF2-40B4-BE49-F238E27FC236}">
                <a16:creationId xmlns:a16="http://schemas.microsoft.com/office/drawing/2014/main" id="{EFA08948-2B6F-46B1-9D2D-8D7B2B3FBD56}"/>
              </a:ext>
              <a:ext uri="{C183D7F6-B498-43B3-948B-1728B52AA6E4}">
                <adec:decorative xmlns:adec="http://schemas.microsoft.com/office/drawing/2017/decorative" val="1"/>
              </a:ext>
            </a:extLst>
          </p:cNvPr>
          <p:cNvSpPr/>
          <p:nvPr/>
        </p:nvSpPr>
        <p:spPr>
          <a:xfrm>
            <a:off x="9348588" y="3688075"/>
            <a:ext cx="2411412" cy="11482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endParaRPr lang="en-US" dirty="0"/>
          </a:p>
        </p:txBody>
      </p:sp>
      <p:sp>
        <p:nvSpPr>
          <p:cNvPr id="2" name="Title 1">
            <a:extLst>
              <a:ext uri="{FF2B5EF4-FFF2-40B4-BE49-F238E27FC236}">
                <a16:creationId xmlns:a16="http://schemas.microsoft.com/office/drawing/2014/main" id="{3560F281-4FF6-4617-A809-AC9C15ECF18A}"/>
              </a:ext>
            </a:extLst>
          </p:cNvPr>
          <p:cNvSpPr>
            <a:spLocks noGrp="1"/>
          </p:cNvSpPr>
          <p:nvPr>
            <p:ph type="title"/>
          </p:nvPr>
        </p:nvSpPr>
        <p:spPr/>
        <p:txBody>
          <a:bodyPr/>
          <a:lstStyle/>
          <a:p>
            <a:r>
              <a:rPr lang="en-US" dirty="0"/>
              <a:t>About Us</a:t>
            </a:r>
          </a:p>
        </p:txBody>
      </p:sp>
      <p:sp>
        <p:nvSpPr>
          <p:cNvPr id="3" name="Text Placeholder 2">
            <a:extLst>
              <a:ext uri="{FF2B5EF4-FFF2-40B4-BE49-F238E27FC236}">
                <a16:creationId xmlns:a16="http://schemas.microsoft.com/office/drawing/2014/main" id="{611DC577-0A95-47D0-95D9-5F8DA763D46B}"/>
              </a:ext>
            </a:extLst>
          </p:cNvPr>
          <p:cNvSpPr>
            <a:spLocks noGrp="1"/>
          </p:cNvSpPr>
          <p:nvPr>
            <p:ph type="body" sz="quarter" idx="32"/>
          </p:nvPr>
        </p:nvSpPr>
        <p:spPr/>
        <p:txBody>
          <a:bodyPr/>
          <a:lstStyle/>
          <a:p>
            <a:pPr algn="ctr"/>
            <a:r>
              <a:rPr lang="en-US" dirty="0"/>
              <a:t>Our Long Island CPA firm believes that clients’ success determines our own.  So we ensure both by collaborating with our clients to achieve their goals.</a:t>
            </a:r>
          </a:p>
        </p:txBody>
      </p:sp>
      <p:sp>
        <p:nvSpPr>
          <p:cNvPr id="6" name="Slide Number Placeholder 5">
            <a:extLst>
              <a:ext uri="{FF2B5EF4-FFF2-40B4-BE49-F238E27FC236}">
                <a16:creationId xmlns:a16="http://schemas.microsoft.com/office/drawing/2014/main" id="{1C554D9F-1895-486E-BFBA-905BB2D29E08}"/>
              </a:ext>
            </a:extLst>
          </p:cNvPr>
          <p:cNvSpPr>
            <a:spLocks noGrp="1"/>
          </p:cNvSpPr>
          <p:nvPr>
            <p:ph type="sldNum" sz="quarter" idx="33"/>
          </p:nvPr>
        </p:nvSpPr>
        <p:spPr>
          <a:xfrm>
            <a:off x="11760000" y="6190488"/>
            <a:ext cx="432000" cy="612863"/>
          </a:xfrm>
          <a:solidFill>
            <a:schemeClr val="tx1">
              <a:lumMod val="95000"/>
              <a:lumOff val="5000"/>
            </a:schemeClr>
          </a:solidFill>
        </p:spPr>
        <p:txBody>
          <a:bodyPr/>
          <a:lstStyle/>
          <a:p>
            <a:fld id="{19B51A1E-902D-48AF-9020-955120F399B6}" type="slidenum">
              <a:rPr lang="en-US" smtClean="0"/>
              <a:pPr/>
              <a:t>2</a:t>
            </a:fld>
            <a:endParaRPr lang="en-US" dirty="0"/>
          </a:p>
        </p:txBody>
      </p:sp>
      <p:pic>
        <p:nvPicPr>
          <p:cNvPr id="8" name="Picture 7">
            <a:extLst>
              <a:ext uri="{FF2B5EF4-FFF2-40B4-BE49-F238E27FC236}">
                <a16:creationId xmlns:a16="http://schemas.microsoft.com/office/drawing/2014/main" id="{24EA4579-5A18-424E-ABFD-557321FA6271}"/>
              </a:ext>
            </a:extLst>
          </p:cNvPr>
          <p:cNvPicPr>
            <a:picLocks noChangeAspect="1"/>
          </p:cNvPicPr>
          <p:nvPr/>
        </p:nvPicPr>
        <p:blipFill>
          <a:blip r:embed="rId3"/>
          <a:stretch>
            <a:fillRect/>
          </a:stretch>
        </p:blipFill>
        <p:spPr>
          <a:xfrm>
            <a:off x="9793224" y="6190488"/>
            <a:ext cx="1966776" cy="667512"/>
          </a:xfrm>
          <a:prstGeom prst="rect">
            <a:avLst/>
          </a:prstGeom>
        </p:spPr>
      </p:pic>
    </p:spTree>
    <p:extLst>
      <p:ext uri="{BB962C8B-B14F-4D97-AF65-F5344CB8AC3E}">
        <p14:creationId xmlns:p14="http://schemas.microsoft.com/office/powerpoint/2010/main" val="132974669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icture Placeholder 1">
            <a:extLst>
              <a:ext uri="{FF2B5EF4-FFF2-40B4-BE49-F238E27FC236}">
                <a16:creationId xmlns:a16="http://schemas.microsoft.com/office/drawing/2014/main" id="{4CAA6852-310B-4827-946F-7CCE5292CB83}"/>
              </a:ext>
            </a:extLst>
          </p:cNvPr>
          <p:cNvSpPr>
            <a:spLocks noGrp="1"/>
          </p:cNvSpPr>
          <p:nvPr>
            <p:ph type="pic" sz="quarter" idx="14"/>
          </p:nvPr>
        </p:nvSpPr>
        <p:spPr>
          <a:xfrm>
            <a:off x="6096000" y="-1"/>
            <a:ext cx="6096000" cy="6181345"/>
          </a:xfrm>
        </p:spPr>
      </p:sp>
      <p:sp>
        <p:nvSpPr>
          <p:cNvPr id="3" name="Title 2">
            <a:extLst>
              <a:ext uri="{FF2B5EF4-FFF2-40B4-BE49-F238E27FC236}">
                <a16:creationId xmlns:a16="http://schemas.microsoft.com/office/drawing/2014/main" id="{C677C383-446B-4A10-BC36-B7E7C865D94D}"/>
              </a:ext>
            </a:extLst>
          </p:cNvPr>
          <p:cNvSpPr>
            <a:spLocks noGrp="1"/>
          </p:cNvSpPr>
          <p:nvPr>
            <p:ph type="title"/>
          </p:nvPr>
        </p:nvSpPr>
        <p:spPr/>
        <p:txBody>
          <a:bodyPr/>
          <a:lstStyle/>
          <a:p>
            <a:r>
              <a:rPr lang="en-US" sz="3200" dirty="0"/>
              <a:t>Alan R. Sasserath, CPA, MS</a:t>
            </a:r>
          </a:p>
        </p:txBody>
      </p:sp>
      <p:sp>
        <p:nvSpPr>
          <p:cNvPr id="4" name="Text Placeholder 3">
            <a:extLst>
              <a:ext uri="{FF2B5EF4-FFF2-40B4-BE49-F238E27FC236}">
                <a16:creationId xmlns:a16="http://schemas.microsoft.com/office/drawing/2014/main" id="{4A02268F-0411-4334-B828-0F4CE54F9CD8}"/>
              </a:ext>
            </a:extLst>
          </p:cNvPr>
          <p:cNvSpPr>
            <a:spLocks noGrp="1"/>
          </p:cNvSpPr>
          <p:nvPr>
            <p:ph type="body" sz="quarter" idx="32"/>
          </p:nvPr>
        </p:nvSpPr>
        <p:spPr/>
        <p:txBody>
          <a:bodyPr/>
          <a:lstStyle/>
          <a:p>
            <a:r>
              <a:rPr lang="en-US" dirty="0"/>
              <a:t>Partner – Sasserath &amp; Zoraian LLP</a:t>
            </a:r>
          </a:p>
        </p:txBody>
      </p:sp>
      <p:sp>
        <p:nvSpPr>
          <p:cNvPr id="7" name="Slide Number Placeholder 6">
            <a:extLst>
              <a:ext uri="{FF2B5EF4-FFF2-40B4-BE49-F238E27FC236}">
                <a16:creationId xmlns:a16="http://schemas.microsoft.com/office/drawing/2014/main" id="{BE5A0F18-15AD-4069-AF7B-3213F00866E6}"/>
              </a:ext>
            </a:extLst>
          </p:cNvPr>
          <p:cNvSpPr>
            <a:spLocks noGrp="1"/>
          </p:cNvSpPr>
          <p:nvPr>
            <p:ph type="sldNum" sz="quarter" idx="33"/>
          </p:nvPr>
        </p:nvSpPr>
        <p:spPr>
          <a:xfrm>
            <a:off x="11760000" y="6221152"/>
            <a:ext cx="432000" cy="582199"/>
          </a:xfrm>
        </p:spPr>
        <p:txBody>
          <a:bodyPr/>
          <a:lstStyle/>
          <a:p>
            <a:fld id="{19B51A1E-902D-48AF-9020-955120F399B6}" type="slidenum">
              <a:rPr lang="en-US" noProof="0" smtClean="0"/>
              <a:pPr/>
              <a:t>3</a:t>
            </a:fld>
            <a:endParaRPr lang="en-US" noProof="0" dirty="0"/>
          </a:p>
        </p:txBody>
      </p:sp>
      <p:pic>
        <p:nvPicPr>
          <p:cNvPr id="8" name="Picture 7" descr="S&amp;Z Funds">
            <a:extLst>
              <a:ext uri="{FF2B5EF4-FFF2-40B4-BE49-F238E27FC236}">
                <a16:creationId xmlns:a16="http://schemas.microsoft.com/office/drawing/2014/main" id="{A97C06CE-5410-4A63-87F2-7B9EE385022B}"/>
              </a:ext>
            </a:extLst>
          </p:cNvPr>
          <p:cNvPicPr/>
          <p:nvPr/>
        </p:nvPicPr>
        <p:blipFill>
          <a:blip r:embed="rId2">
            <a:extLst>
              <a:ext uri="{28A0092B-C50C-407E-A947-70E740481C1C}">
                <a14:useLocalDpi xmlns:a14="http://schemas.microsoft.com/office/drawing/2010/main" val="0"/>
              </a:ext>
            </a:extLst>
          </a:blip>
          <a:srcRect/>
          <a:stretch>
            <a:fillRect/>
          </a:stretch>
        </p:blipFill>
        <p:spPr bwMode="auto">
          <a:xfrm>
            <a:off x="7827264" y="108366"/>
            <a:ext cx="3044952" cy="3624701"/>
          </a:xfrm>
          <a:prstGeom prst="rect">
            <a:avLst/>
          </a:prstGeom>
          <a:noFill/>
          <a:ln>
            <a:noFill/>
          </a:ln>
        </p:spPr>
      </p:pic>
      <p:sp>
        <p:nvSpPr>
          <p:cNvPr id="9" name="Rectangle 8">
            <a:extLst>
              <a:ext uri="{FF2B5EF4-FFF2-40B4-BE49-F238E27FC236}">
                <a16:creationId xmlns:a16="http://schemas.microsoft.com/office/drawing/2014/main" id="{C362288A-ED57-4B5C-9217-23A7D9C750FC}"/>
              </a:ext>
            </a:extLst>
          </p:cNvPr>
          <p:cNvSpPr/>
          <p:nvPr/>
        </p:nvSpPr>
        <p:spPr>
          <a:xfrm>
            <a:off x="141024" y="2310240"/>
            <a:ext cx="5839152" cy="3970318"/>
          </a:xfrm>
          <a:prstGeom prst="rect">
            <a:avLst/>
          </a:prstGeom>
        </p:spPr>
        <p:txBody>
          <a:bodyPr wrap="square">
            <a:spAutoFit/>
          </a:bodyPr>
          <a:lstStyle/>
          <a:p>
            <a:pPr algn="just"/>
            <a:r>
              <a:rPr lang="en-US" dirty="0">
                <a:solidFill>
                  <a:srgbClr val="606060"/>
                </a:solidFill>
                <a:latin typeface="Source Sans Pro" panose="020B0503030403020204" pitchFamily="34" charset="0"/>
              </a:rPr>
              <a:t>Alan started his career in the audit department of Ernst &amp; Young prior to working in the tax departments of two large regional firms. In 1996, Alan started his own practice and subsequently joined with Gregory Zoraian in January 1997 to form Sasserath &amp; Zoraian, LLP. He has 30 plus years of public accounting firm experience with a broad background in accounting, tax, audit and financial planning. Alan's technical experience includes working with high net worth individuals and closely held businesses, dealing with matters related to both domestic and international tax. His industry experience includes technology companies, real estate management companies, construction, printing as well as numerous service industries.</a:t>
            </a:r>
            <a:endParaRPr lang="en-US" dirty="0"/>
          </a:p>
        </p:txBody>
      </p:sp>
      <p:pic>
        <p:nvPicPr>
          <p:cNvPr id="11" name="Picture 10">
            <a:extLst>
              <a:ext uri="{FF2B5EF4-FFF2-40B4-BE49-F238E27FC236}">
                <a16:creationId xmlns:a16="http://schemas.microsoft.com/office/drawing/2014/main" id="{81A95AA1-E418-4561-8146-1CA98AB6A6E6}"/>
              </a:ext>
            </a:extLst>
          </p:cNvPr>
          <p:cNvPicPr>
            <a:picLocks noChangeAspect="1"/>
          </p:cNvPicPr>
          <p:nvPr/>
        </p:nvPicPr>
        <p:blipFill>
          <a:blip r:embed="rId3"/>
          <a:stretch>
            <a:fillRect/>
          </a:stretch>
        </p:blipFill>
        <p:spPr>
          <a:xfrm>
            <a:off x="9784080" y="6221152"/>
            <a:ext cx="1975920" cy="636848"/>
          </a:xfrm>
          <a:prstGeom prst="rect">
            <a:avLst/>
          </a:prstGeom>
        </p:spPr>
      </p:pic>
    </p:spTree>
    <p:extLst>
      <p:ext uri="{BB962C8B-B14F-4D97-AF65-F5344CB8AC3E}">
        <p14:creationId xmlns:p14="http://schemas.microsoft.com/office/powerpoint/2010/main" val="102308467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4BD8C8-0FA7-4C1A-A4B2-C2F61C8B3D95}"/>
              </a:ext>
            </a:extLst>
          </p:cNvPr>
          <p:cNvSpPr>
            <a:spLocks noGrp="1"/>
          </p:cNvSpPr>
          <p:nvPr>
            <p:ph type="title"/>
          </p:nvPr>
        </p:nvSpPr>
        <p:spPr>
          <a:xfrm>
            <a:off x="432000" y="3213000"/>
            <a:ext cx="11328000" cy="432000"/>
          </a:xfrm>
        </p:spPr>
        <p:txBody>
          <a:bodyPr/>
          <a:lstStyle/>
          <a:p>
            <a:pPr algn="ctr"/>
            <a:r>
              <a:rPr lang="en-US" sz="6000" dirty="0"/>
              <a:t>Webinar Overview</a:t>
            </a:r>
          </a:p>
        </p:txBody>
      </p:sp>
      <p:sp>
        <p:nvSpPr>
          <p:cNvPr id="5" name="Slide Number Placeholder 4">
            <a:extLst>
              <a:ext uri="{FF2B5EF4-FFF2-40B4-BE49-F238E27FC236}">
                <a16:creationId xmlns:a16="http://schemas.microsoft.com/office/drawing/2014/main" id="{8867D0D5-2570-4ABA-B4A3-56F191C51F93}"/>
              </a:ext>
            </a:extLst>
          </p:cNvPr>
          <p:cNvSpPr>
            <a:spLocks noGrp="1"/>
          </p:cNvSpPr>
          <p:nvPr>
            <p:ph type="sldNum" sz="quarter" idx="33"/>
          </p:nvPr>
        </p:nvSpPr>
        <p:spPr>
          <a:xfrm>
            <a:off x="11760000" y="6221152"/>
            <a:ext cx="432000" cy="582199"/>
          </a:xfrm>
        </p:spPr>
        <p:txBody>
          <a:bodyPr/>
          <a:lstStyle/>
          <a:p>
            <a:fld id="{19B51A1E-902D-48AF-9020-955120F399B6}" type="slidenum">
              <a:rPr lang="en-US" noProof="0" smtClean="0"/>
              <a:pPr/>
              <a:t>4</a:t>
            </a:fld>
            <a:endParaRPr lang="en-US" noProof="0" dirty="0"/>
          </a:p>
        </p:txBody>
      </p:sp>
      <p:pic>
        <p:nvPicPr>
          <p:cNvPr id="6" name="Picture 5">
            <a:extLst>
              <a:ext uri="{FF2B5EF4-FFF2-40B4-BE49-F238E27FC236}">
                <a16:creationId xmlns:a16="http://schemas.microsoft.com/office/drawing/2014/main" id="{6443762C-394A-45F6-A5CC-FB13F5E02806}"/>
              </a:ext>
            </a:extLst>
          </p:cNvPr>
          <p:cNvPicPr>
            <a:picLocks noChangeAspect="1"/>
          </p:cNvPicPr>
          <p:nvPr/>
        </p:nvPicPr>
        <p:blipFill>
          <a:blip r:embed="rId2"/>
          <a:stretch>
            <a:fillRect/>
          </a:stretch>
        </p:blipFill>
        <p:spPr>
          <a:xfrm>
            <a:off x="9784080" y="6221152"/>
            <a:ext cx="1975920" cy="636848"/>
          </a:xfrm>
          <a:prstGeom prst="rect">
            <a:avLst/>
          </a:prstGeom>
        </p:spPr>
      </p:pic>
    </p:spTree>
    <p:extLst>
      <p:ext uri="{BB962C8B-B14F-4D97-AF65-F5344CB8AC3E}">
        <p14:creationId xmlns:p14="http://schemas.microsoft.com/office/powerpoint/2010/main" val="327572774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A99468-EDA5-4B77-B088-41A1EF30D3AC}"/>
              </a:ext>
            </a:extLst>
          </p:cNvPr>
          <p:cNvSpPr>
            <a:spLocks noGrp="1"/>
          </p:cNvSpPr>
          <p:nvPr>
            <p:ph type="title"/>
          </p:nvPr>
        </p:nvSpPr>
        <p:spPr/>
        <p:txBody>
          <a:bodyPr/>
          <a:lstStyle/>
          <a:p>
            <a:r>
              <a:rPr lang="en-US" dirty="0"/>
              <a:t>Paycheck Protection Program (“PPP”) Loan Forgiveness Amount Calculation</a:t>
            </a:r>
          </a:p>
        </p:txBody>
      </p:sp>
      <p:sp>
        <p:nvSpPr>
          <p:cNvPr id="3" name="Content Placeholder 2">
            <a:extLst>
              <a:ext uri="{FF2B5EF4-FFF2-40B4-BE49-F238E27FC236}">
                <a16:creationId xmlns:a16="http://schemas.microsoft.com/office/drawing/2014/main" id="{914BB26C-5094-42C9-886D-08823F8A7866}"/>
              </a:ext>
            </a:extLst>
          </p:cNvPr>
          <p:cNvSpPr>
            <a:spLocks noGrp="1"/>
          </p:cNvSpPr>
          <p:nvPr>
            <p:ph idx="1"/>
          </p:nvPr>
        </p:nvSpPr>
        <p:spPr>
          <a:xfrm>
            <a:off x="3055931" y="1020417"/>
            <a:ext cx="6313356" cy="3525080"/>
          </a:xfrm>
        </p:spPr>
        <p:txBody>
          <a:bodyPr/>
          <a:lstStyle/>
          <a:p>
            <a:pPr marL="0" indent="0">
              <a:buNone/>
            </a:pPr>
            <a:r>
              <a:rPr lang="en-US" dirty="0"/>
              <a:t>     </a:t>
            </a:r>
          </a:p>
          <a:p>
            <a:pPr marL="0" indent="0">
              <a:buNone/>
            </a:pPr>
            <a:endParaRPr lang="en-US" dirty="0"/>
          </a:p>
          <a:p>
            <a:pPr marL="0" indent="0">
              <a:buNone/>
            </a:pPr>
            <a:r>
              <a:rPr lang="en-US" dirty="0"/>
              <a:t>     </a:t>
            </a:r>
            <a:r>
              <a:rPr lang="en-US" sz="2400" dirty="0"/>
              <a:t>Payroll and Nonpayroll Costs for 8 weeks</a:t>
            </a:r>
          </a:p>
          <a:p>
            <a:pPr>
              <a:buFontTx/>
              <a:buChar char="-"/>
            </a:pPr>
            <a:r>
              <a:rPr lang="en-US" sz="2400" dirty="0"/>
              <a:t>Salary/Hourly Wage Reduction</a:t>
            </a:r>
          </a:p>
          <a:p>
            <a:pPr>
              <a:buFontTx/>
              <a:buChar char="-"/>
            </a:pPr>
            <a:r>
              <a:rPr lang="en-US" sz="2400" dirty="0"/>
              <a:t>FTE Reduction</a:t>
            </a:r>
          </a:p>
          <a:p>
            <a:pPr>
              <a:buFontTx/>
              <a:buChar char="-"/>
            </a:pPr>
            <a:r>
              <a:rPr lang="en-US" sz="2400" dirty="0"/>
              <a:t>Payroll Cost 75% Limitation </a:t>
            </a:r>
          </a:p>
          <a:p>
            <a:pPr marL="0" indent="0">
              <a:buNone/>
            </a:pPr>
            <a:r>
              <a:rPr lang="en-US" sz="2400" b="1" dirty="0"/>
              <a:t>      Forgiveness Amount</a:t>
            </a:r>
          </a:p>
        </p:txBody>
      </p:sp>
      <p:sp>
        <p:nvSpPr>
          <p:cNvPr id="5" name="Slide Number Placeholder 4">
            <a:extLst>
              <a:ext uri="{FF2B5EF4-FFF2-40B4-BE49-F238E27FC236}">
                <a16:creationId xmlns:a16="http://schemas.microsoft.com/office/drawing/2014/main" id="{78C7C748-008C-4879-B262-3BE9553116F3}"/>
              </a:ext>
            </a:extLst>
          </p:cNvPr>
          <p:cNvSpPr>
            <a:spLocks noGrp="1"/>
          </p:cNvSpPr>
          <p:nvPr>
            <p:ph type="sldNum" sz="quarter" idx="33"/>
          </p:nvPr>
        </p:nvSpPr>
        <p:spPr/>
        <p:txBody>
          <a:bodyPr/>
          <a:lstStyle/>
          <a:p>
            <a:fld id="{19B51A1E-902D-48AF-9020-955120F399B6}" type="slidenum">
              <a:rPr lang="en-US" noProof="0" smtClean="0"/>
              <a:pPr/>
              <a:t>5</a:t>
            </a:fld>
            <a:endParaRPr lang="en-US" noProof="0" dirty="0"/>
          </a:p>
        </p:txBody>
      </p:sp>
      <p:cxnSp>
        <p:nvCxnSpPr>
          <p:cNvPr id="7" name="Straight Connector 6">
            <a:extLst>
              <a:ext uri="{FF2B5EF4-FFF2-40B4-BE49-F238E27FC236}">
                <a16:creationId xmlns:a16="http://schemas.microsoft.com/office/drawing/2014/main" id="{1775D378-6653-4CFA-9516-3F9CFDE15338}"/>
              </a:ext>
            </a:extLst>
          </p:cNvPr>
          <p:cNvCxnSpPr>
            <a:cxnSpLocks/>
          </p:cNvCxnSpPr>
          <p:nvPr/>
        </p:nvCxnSpPr>
        <p:spPr>
          <a:xfrm>
            <a:off x="3069183" y="3525078"/>
            <a:ext cx="3649669" cy="0"/>
          </a:xfrm>
          <a:prstGeom prst="line">
            <a:avLst/>
          </a:prstGeom>
        </p:spPr>
        <p:style>
          <a:lnRef idx="1">
            <a:schemeClr val="dk1"/>
          </a:lnRef>
          <a:fillRef idx="0">
            <a:schemeClr val="dk1"/>
          </a:fillRef>
          <a:effectRef idx="0">
            <a:schemeClr val="dk1"/>
          </a:effectRef>
          <a:fontRef idx="minor">
            <a:schemeClr val="tx1"/>
          </a:fontRef>
        </p:style>
      </p:cxnSp>
      <p:cxnSp>
        <p:nvCxnSpPr>
          <p:cNvPr id="8" name="Straight Connector 7">
            <a:extLst>
              <a:ext uri="{FF2B5EF4-FFF2-40B4-BE49-F238E27FC236}">
                <a16:creationId xmlns:a16="http://schemas.microsoft.com/office/drawing/2014/main" id="{6A382DF9-6A8C-4027-A1DF-27886871AAD5}"/>
              </a:ext>
            </a:extLst>
          </p:cNvPr>
          <p:cNvCxnSpPr>
            <a:cxnSpLocks/>
          </p:cNvCxnSpPr>
          <p:nvPr/>
        </p:nvCxnSpPr>
        <p:spPr>
          <a:xfrm>
            <a:off x="3069183" y="4018721"/>
            <a:ext cx="3649669" cy="0"/>
          </a:xfrm>
          <a:prstGeom prst="line">
            <a:avLst/>
          </a:prstGeom>
        </p:spPr>
        <p:style>
          <a:lnRef idx="1">
            <a:schemeClr val="dk1"/>
          </a:lnRef>
          <a:fillRef idx="0">
            <a:schemeClr val="dk1"/>
          </a:fillRef>
          <a:effectRef idx="0">
            <a:schemeClr val="dk1"/>
          </a:effectRef>
          <a:fontRef idx="minor">
            <a:schemeClr val="tx1"/>
          </a:fontRef>
        </p:style>
      </p:cxnSp>
      <p:cxnSp>
        <p:nvCxnSpPr>
          <p:cNvPr id="9" name="Straight Connector 8">
            <a:extLst>
              <a:ext uri="{FF2B5EF4-FFF2-40B4-BE49-F238E27FC236}">
                <a16:creationId xmlns:a16="http://schemas.microsoft.com/office/drawing/2014/main" id="{192A2544-5979-40DA-8FD9-72F54B0A7928}"/>
              </a:ext>
            </a:extLst>
          </p:cNvPr>
          <p:cNvCxnSpPr>
            <a:cxnSpLocks/>
          </p:cNvCxnSpPr>
          <p:nvPr/>
        </p:nvCxnSpPr>
        <p:spPr>
          <a:xfrm>
            <a:off x="3069183" y="3922643"/>
            <a:ext cx="3649669" cy="0"/>
          </a:xfrm>
          <a:prstGeom prst="line">
            <a:avLst/>
          </a:prstGeom>
        </p:spPr>
        <p:style>
          <a:lnRef idx="1">
            <a:schemeClr val="dk1"/>
          </a:lnRef>
          <a:fillRef idx="0">
            <a:schemeClr val="dk1"/>
          </a:fillRef>
          <a:effectRef idx="0">
            <a:schemeClr val="dk1"/>
          </a:effectRef>
          <a:fontRef idx="minor">
            <a:schemeClr val="tx1"/>
          </a:fontRef>
        </p:style>
      </p:cxnSp>
      <p:grpSp>
        <p:nvGrpSpPr>
          <p:cNvPr id="4" name="Group 3">
            <a:extLst>
              <a:ext uri="{FF2B5EF4-FFF2-40B4-BE49-F238E27FC236}">
                <a16:creationId xmlns:a16="http://schemas.microsoft.com/office/drawing/2014/main" id="{012A8643-72B8-43AA-8A4E-B58855780754}"/>
              </a:ext>
            </a:extLst>
          </p:cNvPr>
          <p:cNvGrpSpPr/>
          <p:nvPr/>
        </p:nvGrpSpPr>
        <p:grpSpPr>
          <a:xfrm>
            <a:off x="9784080" y="6221152"/>
            <a:ext cx="2407920" cy="636848"/>
            <a:chOff x="9784080" y="6221152"/>
            <a:chExt cx="2407920" cy="636848"/>
          </a:xfrm>
        </p:grpSpPr>
        <p:sp>
          <p:nvSpPr>
            <p:cNvPr id="10" name="Slide Number Placeholder 4">
              <a:extLst>
                <a:ext uri="{FF2B5EF4-FFF2-40B4-BE49-F238E27FC236}">
                  <a16:creationId xmlns:a16="http://schemas.microsoft.com/office/drawing/2014/main" id="{F5C877C7-D740-4C7E-9B8F-CC49352AA628}"/>
                </a:ext>
              </a:extLst>
            </p:cNvPr>
            <p:cNvSpPr txBox="1">
              <a:spLocks/>
            </p:cNvSpPr>
            <p:nvPr/>
          </p:nvSpPr>
          <p:spPr>
            <a:xfrm>
              <a:off x="11760000" y="6221152"/>
              <a:ext cx="432000" cy="582199"/>
            </a:xfrm>
            <a:prstGeom prst="rect">
              <a:avLst/>
            </a:prstGeom>
            <a:solidFill>
              <a:schemeClr val="tx1">
                <a:lumMod val="75000"/>
                <a:lumOff val="25000"/>
              </a:schemeClr>
            </a:solidFill>
          </p:spPr>
          <p:txBody>
            <a:bodyPr vert="horz" lIns="0" tIns="0" rIns="0" bIns="0" rtlCol="0" anchor="ctr"/>
            <a:lstStyle>
              <a:defPPr>
                <a:defRPr lang="en-US"/>
              </a:defPPr>
              <a:lvl1pPr marL="0" algn="ctr" defTabSz="914400" rtl="0" eaLnBrk="1" latinLnBrk="0" hangingPunct="1">
                <a:defRPr sz="1200" kern="1200">
                  <a:solidFill>
                    <a:schemeClr val="bg1"/>
                  </a:solidFill>
                  <a:latin typeface="+mj-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19B51A1E-902D-48AF-9020-955120F399B6}" type="slidenum">
                <a:rPr lang="en-US" smtClean="0"/>
                <a:pPr/>
                <a:t>5</a:t>
              </a:fld>
              <a:endParaRPr lang="en-US" dirty="0"/>
            </a:p>
          </p:txBody>
        </p:sp>
        <p:pic>
          <p:nvPicPr>
            <p:cNvPr id="11" name="Picture 10">
              <a:extLst>
                <a:ext uri="{FF2B5EF4-FFF2-40B4-BE49-F238E27FC236}">
                  <a16:creationId xmlns:a16="http://schemas.microsoft.com/office/drawing/2014/main" id="{061FF05D-687F-4F9A-A6AD-F28DBA694C8D}"/>
                </a:ext>
              </a:extLst>
            </p:cNvPr>
            <p:cNvPicPr>
              <a:picLocks noChangeAspect="1"/>
            </p:cNvPicPr>
            <p:nvPr/>
          </p:nvPicPr>
          <p:blipFill>
            <a:blip r:embed="rId2"/>
            <a:stretch>
              <a:fillRect/>
            </a:stretch>
          </p:blipFill>
          <p:spPr>
            <a:xfrm>
              <a:off x="9784080" y="6221152"/>
              <a:ext cx="1975920" cy="636848"/>
            </a:xfrm>
            <a:prstGeom prst="rect">
              <a:avLst/>
            </a:prstGeom>
          </p:spPr>
        </p:pic>
      </p:grpSp>
    </p:spTree>
    <p:extLst>
      <p:ext uri="{BB962C8B-B14F-4D97-AF65-F5344CB8AC3E}">
        <p14:creationId xmlns:p14="http://schemas.microsoft.com/office/powerpoint/2010/main" val="26460678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91D2CE-268F-4D07-BE88-5C8E916ABE53}"/>
              </a:ext>
            </a:extLst>
          </p:cNvPr>
          <p:cNvSpPr>
            <a:spLocks noGrp="1"/>
          </p:cNvSpPr>
          <p:nvPr>
            <p:ph type="title"/>
          </p:nvPr>
        </p:nvSpPr>
        <p:spPr/>
        <p:txBody>
          <a:bodyPr/>
          <a:lstStyle/>
          <a:p>
            <a:endParaRPr lang="en-US" dirty="0"/>
          </a:p>
        </p:txBody>
      </p:sp>
      <p:sp>
        <p:nvSpPr>
          <p:cNvPr id="3" name="Content Placeholder 2">
            <a:extLst>
              <a:ext uri="{FF2B5EF4-FFF2-40B4-BE49-F238E27FC236}">
                <a16:creationId xmlns:a16="http://schemas.microsoft.com/office/drawing/2014/main" id="{888C7481-25AE-491B-9CE7-4813BFF6C923}"/>
              </a:ext>
            </a:extLst>
          </p:cNvPr>
          <p:cNvSpPr>
            <a:spLocks noGrp="1"/>
          </p:cNvSpPr>
          <p:nvPr>
            <p:ph idx="1"/>
          </p:nvPr>
        </p:nvSpPr>
        <p:spPr/>
        <p:txBody>
          <a:bodyPr/>
          <a:lstStyle/>
          <a:p>
            <a:endParaRPr lang="en-US" u="sng" dirty="0"/>
          </a:p>
          <a:p>
            <a:r>
              <a:rPr lang="en-US" sz="2400" b="1" u="heavy" dirty="0"/>
              <a:t>Payroll Costs: </a:t>
            </a:r>
            <a:r>
              <a:rPr lang="en-US" sz="2400" dirty="0"/>
              <a:t>Eligible payroll costs incurred OR paid during the Covered Period or the Alternative Covered Period.</a:t>
            </a:r>
          </a:p>
          <a:p>
            <a:endParaRPr lang="en-US" sz="2400" dirty="0"/>
          </a:p>
          <a:p>
            <a:r>
              <a:rPr lang="en-US" sz="2400" b="1" u="heavy" dirty="0"/>
              <a:t>Cover Period (“CP”): </a:t>
            </a:r>
            <a:r>
              <a:rPr lang="en-US" sz="2400" dirty="0"/>
              <a:t>8-week period following the PPP Loan Distribution Date (The date that PPP loan funds are received by the Borrower).  The first day of this period is the date the funds are received.</a:t>
            </a:r>
          </a:p>
          <a:p>
            <a:pPr marL="0" indent="0">
              <a:buNone/>
            </a:pPr>
            <a:endParaRPr lang="en-US" sz="2400" dirty="0"/>
          </a:p>
          <a:p>
            <a:r>
              <a:rPr lang="en-US" sz="2400" b="1" u="heavy" dirty="0"/>
              <a:t>Alternative Payroll Covered Period (“APCP”): </a:t>
            </a:r>
            <a:r>
              <a:rPr lang="en-US" sz="2400" dirty="0"/>
              <a:t>Available to Borrowers with a bi-weekly or more frequent payroll schedule.  Starts on the first day of the first pay period following the PPP Loan Distribution Date.</a:t>
            </a:r>
          </a:p>
          <a:p>
            <a:endParaRPr lang="en-US" dirty="0"/>
          </a:p>
          <a:p>
            <a:endParaRPr lang="en-US" u="sng" dirty="0"/>
          </a:p>
        </p:txBody>
      </p:sp>
      <p:sp>
        <p:nvSpPr>
          <p:cNvPr id="5" name="Slide Number Placeholder 4">
            <a:extLst>
              <a:ext uri="{FF2B5EF4-FFF2-40B4-BE49-F238E27FC236}">
                <a16:creationId xmlns:a16="http://schemas.microsoft.com/office/drawing/2014/main" id="{9615EED3-9131-4F72-BBBA-B994DA25A379}"/>
              </a:ext>
            </a:extLst>
          </p:cNvPr>
          <p:cNvSpPr>
            <a:spLocks noGrp="1"/>
          </p:cNvSpPr>
          <p:nvPr>
            <p:ph type="sldNum" sz="quarter" idx="33"/>
          </p:nvPr>
        </p:nvSpPr>
        <p:spPr/>
        <p:txBody>
          <a:bodyPr/>
          <a:lstStyle/>
          <a:p>
            <a:fld id="{19B51A1E-902D-48AF-9020-955120F399B6}" type="slidenum">
              <a:rPr lang="en-US" noProof="0" smtClean="0"/>
              <a:pPr/>
              <a:t>6</a:t>
            </a:fld>
            <a:endParaRPr lang="en-US" noProof="0" dirty="0"/>
          </a:p>
        </p:txBody>
      </p:sp>
      <p:grpSp>
        <p:nvGrpSpPr>
          <p:cNvPr id="4" name="Group 3">
            <a:extLst>
              <a:ext uri="{FF2B5EF4-FFF2-40B4-BE49-F238E27FC236}">
                <a16:creationId xmlns:a16="http://schemas.microsoft.com/office/drawing/2014/main" id="{4B9B4886-D314-476D-8784-AB0D1EB7DC8E}"/>
              </a:ext>
            </a:extLst>
          </p:cNvPr>
          <p:cNvGrpSpPr/>
          <p:nvPr/>
        </p:nvGrpSpPr>
        <p:grpSpPr>
          <a:xfrm>
            <a:off x="9784080" y="6221152"/>
            <a:ext cx="2407920" cy="636848"/>
            <a:chOff x="9784080" y="6221152"/>
            <a:chExt cx="2407920" cy="636848"/>
          </a:xfrm>
        </p:grpSpPr>
        <p:sp>
          <p:nvSpPr>
            <p:cNvPr id="6" name="Slide Number Placeholder 4">
              <a:extLst>
                <a:ext uri="{FF2B5EF4-FFF2-40B4-BE49-F238E27FC236}">
                  <a16:creationId xmlns:a16="http://schemas.microsoft.com/office/drawing/2014/main" id="{3387FDCE-2927-4EC3-A595-2316CF5BE523}"/>
                </a:ext>
              </a:extLst>
            </p:cNvPr>
            <p:cNvSpPr txBox="1">
              <a:spLocks/>
            </p:cNvSpPr>
            <p:nvPr/>
          </p:nvSpPr>
          <p:spPr>
            <a:xfrm>
              <a:off x="11760000" y="6221152"/>
              <a:ext cx="432000" cy="582199"/>
            </a:xfrm>
            <a:prstGeom prst="rect">
              <a:avLst/>
            </a:prstGeom>
            <a:solidFill>
              <a:schemeClr val="tx1">
                <a:lumMod val="75000"/>
                <a:lumOff val="25000"/>
              </a:schemeClr>
            </a:solidFill>
          </p:spPr>
          <p:txBody>
            <a:bodyPr vert="horz" lIns="0" tIns="0" rIns="0" bIns="0" rtlCol="0" anchor="ctr"/>
            <a:lstStyle>
              <a:defPPr>
                <a:defRPr lang="en-US"/>
              </a:defPPr>
              <a:lvl1pPr marL="0" algn="ctr" defTabSz="914400" rtl="0" eaLnBrk="1" latinLnBrk="0" hangingPunct="1">
                <a:defRPr sz="1200" kern="1200">
                  <a:solidFill>
                    <a:schemeClr val="bg1"/>
                  </a:solidFill>
                  <a:latin typeface="+mj-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19B51A1E-902D-48AF-9020-955120F399B6}" type="slidenum">
                <a:rPr lang="en-US" smtClean="0"/>
                <a:pPr/>
                <a:t>6</a:t>
              </a:fld>
              <a:endParaRPr lang="en-US" dirty="0"/>
            </a:p>
          </p:txBody>
        </p:sp>
        <p:pic>
          <p:nvPicPr>
            <p:cNvPr id="7" name="Picture 6">
              <a:extLst>
                <a:ext uri="{FF2B5EF4-FFF2-40B4-BE49-F238E27FC236}">
                  <a16:creationId xmlns:a16="http://schemas.microsoft.com/office/drawing/2014/main" id="{10632F3E-F6BB-4428-99CC-A87E40FC4622}"/>
                </a:ext>
              </a:extLst>
            </p:cNvPr>
            <p:cNvPicPr>
              <a:picLocks noChangeAspect="1"/>
            </p:cNvPicPr>
            <p:nvPr/>
          </p:nvPicPr>
          <p:blipFill>
            <a:blip r:embed="rId2"/>
            <a:stretch>
              <a:fillRect/>
            </a:stretch>
          </p:blipFill>
          <p:spPr>
            <a:xfrm>
              <a:off x="9784080" y="6221152"/>
              <a:ext cx="1975920" cy="636848"/>
            </a:xfrm>
            <a:prstGeom prst="rect">
              <a:avLst/>
            </a:prstGeom>
          </p:spPr>
        </p:pic>
      </p:grpSp>
    </p:spTree>
    <p:extLst>
      <p:ext uri="{BB962C8B-B14F-4D97-AF65-F5344CB8AC3E}">
        <p14:creationId xmlns:p14="http://schemas.microsoft.com/office/powerpoint/2010/main" val="262406597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55CD10-C32B-47E6-A3B7-E6DFC7543D7D}"/>
              </a:ext>
            </a:extLst>
          </p:cNvPr>
          <p:cNvSpPr>
            <a:spLocks noGrp="1"/>
          </p:cNvSpPr>
          <p:nvPr>
            <p:ph type="title"/>
          </p:nvPr>
        </p:nvSpPr>
        <p:spPr/>
        <p:txBody>
          <a:bodyPr/>
          <a:lstStyle/>
          <a:p>
            <a:r>
              <a:rPr lang="en-US" dirty="0"/>
              <a:t>Payroll Costs- Key Points, Comments, Questions</a:t>
            </a:r>
          </a:p>
        </p:txBody>
      </p:sp>
      <p:sp>
        <p:nvSpPr>
          <p:cNvPr id="3" name="Content Placeholder 2">
            <a:extLst>
              <a:ext uri="{FF2B5EF4-FFF2-40B4-BE49-F238E27FC236}">
                <a16:creationId xmlns:a16="http://schemas.microsoft.com/office/drawing/2014/main" id="{38216C86-9282-41C3-8952-8230AE6976DA}"/>
              </a:ext>
            </a:extLst>
          </p:cNvPr>
          <p:cNvSpPr>
            <a:spLocks noGrp="1"/>
          </p:cNvSpPr>
          <p:nvPr>
            <p:ph idx="1"/>
          </p:nvPr>
        </p:nvSpPr>
        <p:spPr/>
        <p:txBody>
          <a:bodyPr/>
          <a:lstStyle/>
          <a:p>
            <a:pPr marL="347472" indent="-347472">
              <a:buFont typeface="+mj-lt"/>
              <a:buAutoNum type="arabicPeriod"/>
            </a:pPr>
            <a:r>
              <a:rPr lang="en-US" sz="1900" dirty="0"/>
              <a:t>Payroll costs are considered paid on the day the paychecks are distributed or the borrower originates an ACH credit transaction.</a:t>
            </a:r>
          </a:p>
          <a:p>
            <a:pPr marL="342900" indent="-342900">
              <a:buFont typeface="+mj-lt"/>
              <a:buAutoNum type="arabicPeriod"/>
            </a:pPr>
            <a:r>
              <a:rPr lang="en-US" sz="1900" dirty="0"/>
              <a:t>Count payroll costs both paid and incurred only once.</a:t>
            </a:r>
          </a:p>
          <a:p>
            <a:pPr marL="342900" indent="-342900">
              <a:buFont typeface="+mj-lt"/>
              <a:buAutoNum type="arabicPeriod"/>
            </a:pPr>
            <a:r>
              <a:rPr lang="en-US" sz="1900" dirty="0"/>
              <a:t>Since it includes payroll paid, it appears that we can include unpaid payroll from prior periods.</a:t>
            </a:r>
          </a:p>
          <a:p>
            <a:pPr marL="342900" indent="-342900">
              <a:buFont typeface="+mj-lt"/>
              <a:buAutoNum type="arabicPeriod"/>
            </a:pPr>
            <a:r>
              <a:rPr lang="en-US" sz="1900" dirty="0"/>
              <a:t>Includes payroll costs incurred in the last pay period of the CP or APCP as long as they are paid no later than the next regular payroll date.</a:t>
            </a:r>
          </a:p>
          <a:p>
            <a:pPr marL="342900" indent="-342900">
              <a:buFont typeface="+mj-lt"/>
              <a:buAutoNum type="arabicPeriod"/>
            </a:pPr>
            <a:r>
              <a:rPr lang="en-US" sz="1900" dirty="0"/>
              <a:t>If you choose the APCP, then you must use this period for health insurance, retirement plan contributions and state and local income taxes assessed on employee compensation.  Nonpayroll costs will be tracked based on the CP.</a:t>
            </a:r>
          </a:p>
          <a:p>
            <a:pPr marL="342900" indent="-342900">
              <a:buFont typeface="+mj-lt"/>
              <a:buAutoNum type="arabicPeriod"/>
            </a:pPr>
            <a:r>
              <a:rPr lang="en-US" sz="1900" dirty="0"/>
              <a:t>Paid or incurred.  Paid and incurred.  Paid.</a:t>
            </a:r>
          </a:p>
          <a:p>
            <a:pPr marL="342900" indent="-342900">
              <a:buFont typeface="+mj-lt"/>
              <a:buAutoNum type="arabicPeriod"/>
            </a:pPr>
            <a:r>
              <a:rPr lang="en-US" sz="1900" dirty="0"/>
              <a:t>Health insurance and retirement plan contributions – Employees only.  No mention of Independent contractors, Proprietors and Partners in a Partnership.</a:t>
            </a:r>
          </a:p>
          <a:p>
            <a:pPr marL="342900" indent="-342900">
              <a:buFont typeface="+mj-lt"/>
              <a:buAutoNum type="arabicPeriod"/>
            </a:pPr>
            <a:r>
              <a:rPr lang="en-US" sz="1900" dirty="0"/>
              <a:t>Owner-employees, self-employed individuals or general partners compensation is limited to $15,385 for each individual or </a:t>
            </a:r>
            <a:r>
              <a:rPr lang="en-US" sz="1900"/>
              <a:t>the 8-week </a:t>
            </a:r>
            <a:r>
              <a:rPr lang="en-US" sz="1900" dirty="0"/>
              <a:t>equivalent of their applicable compensation in 2019, whichever is lower.</a:t>
            </a:r>
          </a:p>
          <a:p>
            <a:pPr marL="342900" indent="-342900">
              <a:buFont typeface="+mj-lt"/>
              <a:buAutoNum type="arabicPeriod"/>
            </a:pPr>
            <a:r>
              <a:rPr lang="en-US" sz="1900" dirty="0"/>
              <a:t>The $15,385 ($100,000 x 8/52) per employee cap is the cap for the CP or APCP. There is no reference to a per pay period cap.</a:t>
            </a:r>
          </a:p>
          <a:p>
            <a:pPr marL="342900" indent="-342900">
              <a:buFont typeface="+mj-lt"/>
              <a:buAutoNum type="arabicPeriod"/>
            </a:pPr>
            <a:endParaRPr lang="en-US" b="1" dirty="0"/>
          </a:p>
        </p:txBody>
      </p:sp>
      <p:sp>
        <p:nvSpPr>
          <p:cNvPr id="5" name="Slide Number Placeholder 4">
            <a:extLst>
              <a:ext uri="{FF2B5EF4-FFF2-40B4-BE49-F238E27FC236}">
                <a16:creationId xmlns:a16="http://schemas.microsoft.com/office/drawing/2014/main" id="{ED074487-7892-419F-85A5-E073D443EE1A}"/>
              </a:ext>
            </a:extLst>
          </p:cNvPr>
          <p:cNvSpPr>
            <a:spLocks noGrp="1"/>
          </p:cNvSpPr>
          <p:nvPr>
            <p:ph type="sldNum" sz="quarter" idx="33"/>
          </p:nvPr>
        </p:nvSpPr>
        <p:spPr/>
        <p:txBody>
          <a:bodyPr/>
          <a:lstStyle/>
          <a:p>
            <a:fld id="{19B51A1E-902D-48AF-9020-955120F399B6}" type="slidenum">
              <a:rPr lang="en-US" noProof="0" smtClean="0"/>
              <a:pPr/>
              <a:t>7</a:t>
            </a:fld>
            <a:endParaRPr lang="en-US" noProof="0" dirty="0"/>
          </a:p>
        </p:txBody>
      </p:sp>
      <p:grpSp>
        <p:nvGrpSpPr>
          <p:cNvPr id="4" name="Group 3">
            <a:extLst>
              <a:ext uri="{FF2B5EF4-FFF2-40B4-BE49-F238E27FC236}">
                <a16:creationId xmlns:a16="http://schemas.microsoft.com/office/drawing/2014/main" id="{196BB35E-D98D-447E-9EE2-F128D1EC2308}"/>
              </a:ext>
            </a:extLst>
          </p:cNvPr>
          <p:cNvGrpSpPr/>
          <p:nvPr/>
        </p:nvGrpSpPr>
        <p:grpSpPr>
          <a:xfrm>
            <a:off x="9784080" y="6221152"/>
            <a:ext cx="2407920" cy="636848"/>
            <a:chOff x="9784080" y="6221152"/>
            <a:chExt cx="2407920" cy="636848"/>
          </a:xfrm>
        </p:grpSpPr>
        <p:sp>
          <p:nvSpPr>
            <p:cNvPr id="6" name="Slide Number Placeholder 4">
              <a:extLst>
                <a:ext uri="{FF2B5EF4-FFF2-40B4-BE49-F238E27FC236}">
                  <a16:creationId xmlns:a16="http://schemas.microsoft.com/office/drawing/2014/main" id="{E72840CB-0881-4056-B740-AA354D750C8B}"/>
                </a:ext>
              </a:extLst>
            </p:cNvPr>
            <p:cNvSpPr txBox="1">
              <a:spLocks/>
            </p:cNvSpPr>
            <p:nvPr/>
          </p:nvSpPr>
          <p:spPr>
            <a:xfrm>
              <a:off x="11760000" y="6221152"/>
              <a:ext cx="432000" cy="582199"/>
            </a:xfrm>
            <a:prstGeom prst="rect">
              <a:avLst/>
            </a:prstGeom>
            <a:solidFill>
              <a:schemeClr val="tx1">
                <a:lumMod val="75000"/>
                <a:lumOff val="25000"/>
              </a:schemeClr>
            </a:solidFill>
          </p:spPr>
          <p:txBody>
            <a:bodyPr vert="horz" lIns="0" tIns="0" rIns="0" bIns="0" rtlCol="0" anchor="ctr"/>
            <a:lstStyle>
              <a:defPPr>
                <a:defRPr lang="en-US"/>
              </a:defPPr>
              <a:lvl1pPr marL="0" algn="ctr" defTabSz="914400" rtl="0" eaLnBrk="1" latinLnBrk="0" hangingPunct="1">
                <a:defRPr sz="1200" kern="1200">
                  <a:solidFill>
                    <a:schemeClr val="bg1"/>
                  </a:solidFill>
                  <a:latin typeface="+mj-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19B51A1E-902D-48AF-9020-955120F399B6}" type="slidenum">
                <a:rPr lang="en-US" smtClean="0"/>
                <a:pPr/>
                <a:t>7</a:t>
              </a:fld>
              <a:endParaRPr lang="en-US" dirty="0"/>
            </a:p>
          </p:txBody>
        </p:sp>
        <p:pic>
          <p:nvPicPr>
            <p:cNvPr id="7" name="Picture 6">
              <a:extLst>
                <a:ext uri="{FF2B5EF4-FFF2-40B4-BE49-F238E27FC236}">
                  <a16:creationId xmlns:a16="http://schemas.microsoft.com/office/drawing/2014/main" id="{F729C60C-0BE5-47B8-B00C-FB3F4FA9072C}"/>
                </a:ext>
              </a:extLst>
            </p:cNvPr>
            <p:cNvPicPr>
              <a:picLocks noChangeAspect="1"/>
            </p:cNvPicPr>
            <p:nvPr/>
          </p:nvPicPr>
          <p:blipFill>
            <a:blip r:embed="rId2"/>
            <a:stretch>
              <a:fillRect/>
            </a:stretch>
          </p:blipFill>
          <p:spPr>
            <a:xfrm>
              <a:off x="9784080" y="6221152"/>
              <a:ext cx="1975920" cy="636848"/>
            </a:xfrm>
            <a:prstGeom prst="rect">
              <a:avLst/>
            </a:prstGeom>
          </p:spPr>
        </p:pic>
      </p:grpSp>
    </p:spTree>
    <p:extLst>
      <p:ext uri="{BB962C8B-B14F-4D97-AF65-F5344CB8AC3E}">
        <p14:creationId xmlns:p14="http://schemas.microsoft.com/office/powerpoint/2010/main" val="260862621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B4FBD2-104B-4BD4-980B-FAD053BD6275}"/>
              </a:ext>
            </a:extLst>
          </p:cNvPr>
          <p:cNvSpPr>
            <a:spLocks noGrp="1"/>
          </p:cNvSpPr>
          <p:nvPr>
            <p:ph type="title"/>
          </p:nvPr>
        </p:nvSpPr>
        <p:spPr/>
        <p:txBody>
          <a:bodyPr/>
          <a:lstStyle/>
          <a:p>
            <a:r>
              <a:rPr lang="en-US" dirty="0"/>
              <a:t>Nonpayroll Costs: Key Points, Comments, Questions</a:t>
            </a:r>
          </a:p>
        </p:txBody>
      </p:sp>
      <p:sp>
        <p:nvSpPr>
          <p:cNvPr id="3" name="Content Placeholder 2">
            <a:extLst>
              <a:ext uri="{FF2B5EF4-FFF2-40B4-BE49-F238E27FC236}">
                <a16:creationId xmlns:a16="http://schemas.microsoft.com/office/drawing/2014/main" id="{0E9C20D6-0B27-497F-8D96-589FACC40E64}"/>
              </a:ext>
            </a:extLst>
          </p:cNvPr>
          <p:cNvSpPr>
            <a:spLocks noGrp="1"/>
          </p:cNvSpPr>
          <p:nvPr>
            <p:ph idx="1"/>
          </p:nvPr>
        </p:nvSpPr>
        <p:spPr/>
        <p:txBody>
          <a:bodyPr/>
          <a:lstStyle/>
          <a:p>
            <a:pPr marL="457200" lvl="0" indent="-457200">
              <a:lnSpc>
                <a:spcPct val="100000"/>
              </a:lnSpc>
              <a:buFont typeface="+mj-lt"/>
              <a:buAutoNum type="arabicPeriod"/>
            </a:pPr>
            <a:r>
              <a:rPr lang="en-US" sz="2400" dirty="0"/>
              <a:t>Expenses must be either paid during the Covered Period or incurred during the Covered Period and paid by the next regular due date even if outside the Covered Period.</a:t>
            </a:r>
          </a:p>
          <a:p>
            <a:pPr marL="457200" lvl="0" indent="-457200">
              <a:lnSpc>
                <a:spcPct val="100000"/>
              </a:lnSpc>
              <a:buFont typeface="+mj-lt"/>
              <a:buAutoNum type="arabicPeriod"/>
            </a:pPr>
            <a:endParaRPr lang="en-US" sz="1200" dirty="0"/>
          </a:p>
          <a:p>
            <a:pPr marL="457200" indent="-457200">
              <a:lnSpc>
                <a:spcPct val="100000"/>
              </a:lnSpc>
              <a:buFont typeface="+mj-lt"/>
              <a:buAutoNum type="arabicPeriod"/>
            </a:pPr>
            <a:r>
              <a:rPr lang="en-US" sz="2400" dirty="0"/>
              <a:t>Includes mortgage interest on obligations incurred before February 15, 2020 on real or personal property.</a:t>
            </a:r>
          </a:p>
          <a:p>
            <a:pPr marL="457200" indent="-457200">
              <a:lnSpc>
                <a:spcPct val="100000"/>
              </a:lnSpc>
              <a:buFont typeface="+mj-lt"/>
              <a:buAutoNum type="arabicPeriod"/>
            </a:pPr>
            <a:endParaRPr lang="en-US" sz="1200" dirty="0"/>
          </a:p>
          <a:p>
            <a:pPr marL="457200" lvl="0" indent="-457200">
              <a:lnSpc>
                <a:spcPct val="100000"/>
              </a:lnSpc>
              <a:buFont typeface="+mj-lt"/>
              <a:buAutoNum type="arabicPeriod"/>
            </a:pPr>
            <a:r>
              <a:rPr lang="en-US" sz="2400" dirty="0"/>
              <a:t>Includes business rent or lease payments for real or personal property in force before February 15, 2020.</a:t>
            </a:r>
          </a:p>
          <a:p>
            <a:pPr marL="457200" lvl="0" indent="-457200">
              <a:lnSpc>
                <a:spcPct val="100000"/>
              </a:lnSpc>
              <a:buFont typeface="+mj-lt"/>
              <a:buAutoNum type="arabicPeriod"/>
            </a:pPr>
            <a:endParaRPr lang="en-US" sz="1200" dirty="0"/>
          </a:p>
          <a:p>
            <a:pPr marL="457200" lvl="0" indent="-457200">
              <a:lnSpc>
                <a:spcPct val="100000"/>
              </a:lnSpc>
              <a:buFont typeface="+mj-lt"/>
              <a:buAutoNum type="arabicPeriod"/>
            </a:pPr>
            <a:r>
              <a:rPr lang="en-US" sz="2400" dirty="0"/>
              <a:t>Included utilities are defined as business payments for a service for the distribution of electricity, gas, water, transportation (gasoline), telephone or internet access for which service began before February 15, 2020.</a:t>
            </a:r>
          </a:p>
          <a:p>
            <a:endParaRPr lang="en-US" dirty="0"/>
          </a:p>
        </p:txBody>
      </p:sp>
      <p:sp>
        <p:nvSpPr>
          <p:cNvPr id="5" name="Slide Number Placeholder 4">
            <a:extLst>
              <a:ext uri="{FF2B5EF4-FFF2-40B4-BE49-F238E27FC236}">
                <a16:creationId xmlns:a16="http://schemas.microsoft.com/office/drawing/2014/main" id="{008D2621-CDBD-47BD-A234-8B42AF92F1D2}"/>
              </a:ext>
            </a:extLst>
          </p:cNvPr>
          <p:cNvSpPr>
            <a:spLocks noGrp="1"/>
          </p:cNvSpPr>
          <p:nvPr>
            <p:ph type="sldNum" sz="quarter" idx="33"/>
          </p:nvPr>
        </p:nvSpPr>
        <p:spPr/>
        <p:txBody>
          <a:bodyPr/>
          <a:lstStyle/>
          <a:p>
            <a:fld id="{19B51A1E-902D-48AF-9020-955120F399B6}" type="slidenum">
              <a:rPr lang="en-US" noProof="0" smtClean="0"/>
              <a:pPr/>
              <a:t>8</a:t>
            </a:fld>
            <a:endParaRPr lang="en-US" noProof="0" dirty="0"/>
          </a:p>
        </p:txBody>
      </p:sp>
      <p:grpSp>
        <p:nvGrpSpPr>
          <p:cNvPr id="4" name="Group 3">
            <a:extLst>
              <a:ext uri="{FF2B5EF4-FFF2-40B4-BE49-F238E27FC236}">
                <a16:creationId xmlns:a16="http://schemas.microsoft.com/office/drawing/2014/main" id="{6C97324D-AF2B-4470-82F4-3B09718C1071}"/>
              </a:ext>
            </a:extLst>
          </p:cNvPr>
          <p:cNvGrpSpPr/>
          <p:nvPr/>
        </p:nvGrpSpPr>
        <p:grpSpPr>
          <a:xfrm>
            <a:off x="9784080" y="6221152"/>
            <a:ext cx="2407920" cy="636848"/>
            <a:chOff x="9784080" y="6221152"/>
            <a:chExt cx="2407920" cy="636848"/>
          </a:xfrm>
        </p:grpSpPr>
        <p:sp>
          <p:nvSpPr>
            <p:cNvPr id="6" name="Slide Number Placeholder 4">
              <a:extLst>
                <a:ext uri="{FF2B5EF4-FFF2-40B4-BE49-F238E27FC236}">
                  <a16:creationId xmlns:a16="http://schemas.microsoft.com/office/drawing/2014/main" id="{1062FF73-8D07-4D56-A2AD-1E3EF4CE6DA2}"/>
                </a:ext>
              </a:extLst>
            </p:cNvPr>
            <p:cNvSpPr txBox="1">
              <a:spLocks/>
            </p:cNvSpPr>
            <p:nvPr/>
          </p:nvSpPr>
          <p:spPr>
            <a:xfrm>
              <a:off x="11760000" y="6221152"/>
              <a:ext cx="432000" cy="582199"/>
            </a:xfrm>
            <a:prstGeom prst="rect">
              <a:avLst/>
            </a:prstGeom>
            <a:solidFill>
              <a:schemeClr val="tx1">
                <a:lumMod val="75000"/>
                <a:lumOff val="25000"/>
              </a:schemeClr>
            </a:solidFill>
          </p:spPr>
          <p:txBody>
            <a:bodyPr vert="horz" lIns="0" tIns="0" rIns="0" bIns="0" rtlCol="0" anchor="ctr"/>
            <a:lstStyle>
              <a:defPPr>
                <a:defRPr lang="en-US"/>
              </a:defPPr>
              <a:lvl1pPr marL="0" algn="ctr" defTabSz="914400" rtl="0" eaLnBrk="1" latinLnBrk="0" hangingPunct="1">
                <a:defRPr sz="1200" kern="1200">
                  <a:solidFill>
                    <a:schemeClr val="bg1"/>
                  </a:solidFill>
                  <a:latin typeface="+mj-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19B51A1E-902D-48AF-9020-955120F399B6}" type="slidenum">
                <a:rPr lang="en-US" smtClean="0"/>
                <a:pPr/>
                <a:t>8</a:t>
              </a:fld>
              <a:endParaRPr lang="en-US" dirty="0"/>
            </a:p>
          </p:txBody>
        </p:sp>
        <p:pic>
          <p:nvPicPr>
            <p:cNvPr id="7" name="Picture 6">
              <a:extLst>
                <a:ext uri="{FF2B5EF4-FFF2-40B4-BE49-F238E27FC236}">
                  <a16:creationId xmlns:a16="http://schemas.microsoft.com/office/drawing/2014/main" id="{79453D54-4AFF-4523-AAED-E676524C3645}"/>
                </a:ext>
              </a:extLst>
            </p:cNvPr>
            <p:cNvPicPr>
              <a:picLocks noChangeAspect="1"/>
            </p:cNvPicPr>
            <p:nvPr/>
          </p:nvPicPr>
          <p:blipFill>
            <a:blip r:embed="rId2"/>
            <a:stretch>
              <a:fillRect/>
            </a:stretch>
          </p:blipFill>
          <p:spPr>
            <a:xfrm>
              <a:off x="9784080" y="6221152"/>
              <a:ext cx="1975920" cy="636848"/>
            </a:xfrm>
            <a:prstGeom prst="rect">
              <a:avLst/>
            </a:prstGeom>
          </p:spPr>
        </p:pic>
      </p:grpSp>
    </p:spTree>
    <p:extLst>
      <p:ext uri="{BB962C8B-B14F-4D97-AF65-F5344CB8AC3E}">
        <p14:creationId xmlns:p14="http://schemas.microsoft.com/office/powerpoint/2010/main" val="217984381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2B870B-8ECE-45D0-8C17-F124320ADFB9}"/>
              </a:ext>
            </a:extLst>
          </p:cNvPr>
          <p:cNvSpPr>
            <a:spLocks noGrp="1"/>
          </p:cNvSpPr>
          <p:nvPr>
            <p:ph type="title"/>
          </p:nvPr>
        </p:nvSpPr>
        <p:spPr/>
        <p:txBody>
          <a:bodyPr/>
          <a:lstStyle/>
          <a:p>
            <a:r>
              <a:rPr lang="en-US" dirty="0"/>
              <a:t>Full Time Equivalent (“FTE”) Reduction Calculation</a:t>
            </a:r>
          </a:p>
        </p:txBody>
      </p:sp>
      <p:sp>
        <p:nvSpPr>
          <p:cNvPr id="3" name="Content Placeholder 2">
            <a:extLst>
              <a:ext uri="{FF2B5EF4-FFF2-40B4-BE49-F238E27FC236}">
                <a16:creationId xmlns:a16="http://schemas.microsoft.com/office/drawing/2014/main" id="{B949C3F4-0F98-4995-8A4B-9FB0EF929135}"/>
              </a:ext>
            </a:extLst>
          </p:cNvPr>
          <p:cNvSpPr>
            <a:spLocks noGrp="1"/>
          </p:cNvSpPr>
          <p:nvPr>
            <p:ph idx="1"/>
          </p:nvPr>
        </p:nvSpPr>
        <p:spPr/>
        <p:txBody>
          <a:bodyPr/>
          <a:lstStyle/>
          <a:p>
            <a:pPr marL="0" indent="0">
              <a:buNone/>
            </a:pPr>
            <a:r>
              <a:rPr lang="en-US" sz="2200" dirty="0"/>
              <a:t>Average FTE Calculation for CP or APCP:</a:t>
            </a:r>
          </a:p>
          <a:p>
            <a:pPr lvl="1"/>
            <a:r>
              <a:rPr lang="en-US" sz="2100" dirty="0"/>
              <a:t>FTE is determined on an employee by employee basis.</a:t>
            </a:r>
          </a:p>
          <a:p>
            <a:pPr lvl="1"/>
            <a:r>
              <a:rPr lang="en-US" sz="2100" dirty="0"/>
              <a:t>For non-salaried employees, it is based on a 40-hour work week then rounded to the nearest tenth.</a:t>
            </a:r>
          </a:p>
          <a:p>
            <a:pPr lvl="1"/>
            <a:r>
              <a:rPr lang="en-US" sz="2100" dirty="0"/>
              <a:t>Salaried employees are considered 1.0 FTE.</a:t>
            </a:r>
          </a:p>
          <a:p>
            <a:pPr lvl="1"/>
            <a:r>
              <a:rPr lang="en-US" sz="2100" dirty="0"/>
              <a:t>There is a simplified method where you are permitted to use 1.0 for employees that are salaried or worked at least 40 hours and 0.5 for employees that worked less than 40 hours</a:t>
            </a:r>
          </a:p>
          <a:p>
            <a:pPr marL="0" indent="-9525">
              <a:buNone/>
            </a:pPr>
            <a:r>
              <a:rPr lang="en-US" sz="2300" dirty="0"/>
              <a:t>We also need to calculate FTE’s on an employee by employee basis for the following periods for nonseasonal employees:</a:t>
            </a:r>
          </a:p>
          <a:p>
            <a:pPr lvl="1"/>
            <a:endParaRPr lang="en-US" sz="2000" dirty="0"/>
          </a:p>
          <a:p>
            <a:pPr lvl="1"/>
            <a:endParaRPr lang="en-US" sz="2000" dirty="0"/>
          </a:p>
          <a:p>
            <a:pPr lvl="1"/>
            <a:endParaRPr lang="en-US" sz="2000" dirty="0"/>
          </a:p>
          <a:p>
            <a:pPr lvl="1"/>
            <a:endParaRPr lang="en-US" sz="2000" dirty="0"/>
          </a:p>
          <a:p>
            <a:pPr marL="1066800" lvl="4" indent="0">
              <a:buNone/>
            </a:pPr>
            <a:r>
              <a:rPr lang="en-US" sz="1600" dirty="0"/>
              <a:t>Note: Seasonal employer requires additional period FTE calculations.</a:t>
            </a:r>
          </a:p>
          <a:p>
            <a:pPr marL="0" indent="0">
              <a:buNone/>
            </a:pPr>
            <a:r>
              <a:rPr lang="en-US" sz="2000" dirty="0"/>
              <a:t>Safe harbor calculations and reduction exceptions are available.</a:t>
            </a:r>
          </a:p>
          <a:p>
            <a:pPr marL="0" indent="0">
              <a:buNone/>
            </a:pPr>
            <a:endParaRPr lang="en-US" dirty="0"/>
          </a:p>
        </p:txBody>
      </p:sp>
      <p:sp>
        <p:nvSpPr>
          <p:cNvPr id="5" name="Slide Number Placeholder 4">
            <a:extLst>
              <a:ext uri="{FF2B5EF4-FFF2-40B4-BE49-F238E27FC236}">
                <a16:creationId xmlns:a16="http://schemas.microsoft.com/office/drawing/2014/main" id="{8F6AF276-290D-4506-8E9F-EABD8D5F2F07}"/>
              </a:ext>
            </a:extLst>
          </p:cNvPr>
          <p:cNvSpPr>
            <a:spLocks noGrp="1"/>
          </p:cNvSpPr>
          <p:nvPr>
            <p:ph type="sldNum" sz="quarter" idx="33"/>
          </p:nvPr>
        </p:nvSpPr>
        <p:spPr/>
        <p:txBody>
          <a:bodyPr/>
          <a:lstStyle/>
          <a:p>
            <a:fld id="{19B51A1E-902D-48AF-9020-955120F399B6}" type="slidenum">
              <a:rPr lang="en-US" noProof="0" smtClean="0"/>
              <a:pPr/>
              <a:t>9</a:t>
            </a:fld>
            <a:endParaRPr lang="en-US" noProof="0" dirty="0"/>
          </a:p>
        </p:txBody>
      </p:sp>
      <p:grpSp>
        <p:nvGrpSpPr>
          <p:cNvPr id="4" name="Group 3">
            <a:extLst>
              <a:ext uri="{FF2B5EF4-FFF2-40B4-BE49-F238E27FC236}">
                <a16:creationId xmlns:a16="http://schemas.microsoft.com/office/drawing/2014/main" id="{AE0A981A-7DCC-4F44-B13F-8B195A6D5FB4}"/>
              </a:ext>
            </a:extLst>
          </p:cNvPr>
          <p:cNvGrpSpPr/>
          <p:nvPr/>
        </p:nvGrpSpPr>
        <p:grpSpPr>
          <a:xfrm>
            <a:off x="9784080" y="6221152"/>
            <a:ext cx="2407920" cy="636848"/>
            <a:chOff x="9784080" y="6221152"/>
            <a:chExt cx="2407920" cy="636848"/>
          </a:xfrm>
        </p:grpSpPr>
        <p:sp>
          <p:nvSpPr>
            <p:cNvPr id="6" name="Slide Number Placeholder 4">
              <a:extLst>
                <a:ext uri="{FF2B5EF4-FFF2-40B4-BE49-F238E27FC236}">
                  <a16:creationId xmlns:a16="http://schemas.microsoft.com/office/drawing/2014/main" id="{7884953B-AE6C-4B93-A4FC-DCECA4CFBD74}"/>
                </a:ext>
              </a:extLst>
            </p:cNvPr>
            <p:cNvSpPr txBox="1">
              <a:spLocks/>
            </p:cNvSpPr>
            <p:nvPr/>
          </p:nvSpPr>
          <p:spPr>
            <a:xfrm>
              <a:off x="11760000" y="6221152"/>
              <a:ext cx="432000" cy="582199"/>
            </a:xfrm>
            <a:prstGeom prst="rect">
              <a:avLst/>
            </a:prstGeom>
            <a:solidFill>
              <a:schemeClr val="tx1">
                <a:lumMod val="75000"/>
                <a:lumOff val="25000"/>
              </a:schemeClr>
            </a:solidFill>
          </p:spPr>
          <p:txBody>
            <a:bodyPr vert="horz" lIns="0" tIns="0" rIns="0" bIns="0" rtlCol="0" anchor="ctr"/>
            <a:lstStyle>
              <a:defPPr>
                <a:defRPr lang="en-US"/>
              </a:defPPr>
              <a:lvl1pPr marL="0" algn="ctr" defTabSz="914400" rtl="0" eaLnBrk="1" latinLnBrk="0" hangingPunct="1">
                <a:defRPr sz="1200" kern="1200">
                  <a:solidFill>
                    <a:schemeClr val="bg1"/>
                  </a:solidFill>
                  <a:latin typeface="+mj-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19B51A1E-902D-48AF-9020-955120F399B6}" type="slidenum">
                <a:rPr lang="en-US" smtClean="0"/>
                <a:pPr/>
                <a:t>9</a:t>
              </a:fld>
              <a:endParaRPr lang="en-US" dirty="0"/>
            </a:p>
          </p:txBody>
        </p:sp>
        <p:pic>
          <p:nvPicPr>
            <p:cNvPr id="7" name="Picture 6">
              <a:extLst>
                <a:ext uri="{FF2B5EF4-FFF2-40B4-BE49-F238E27FC236}">
                  <a16:creationId xmlns:a16="http://schemas.microsoft.com/office/drawing/2014/main" id="{9AC988A2-6C8F-4EBD-92D5-7DF04AF3AB46}"/>
                </a:ext>
              </a:extLst>
            </p:cNvPr>
            <p:cNvPicPr>
              <a:picLocks noChangeAspect="1"/>
            </p:cNvPicPr>
            <p:nvPr/>
          </p:nvPicPr>
          <p:blipFill>
            <a:blip r:embed="rId2"/>
            <a:stretch>
              <a:fillRect/>
            </a:stretch>
          </p:blipFill>
          <p:spPr>
            <a:xfrm>
              <a:off x="9784080" y="6221152"/>
              <a:ext cx="1975920" cy="636848"/>
            </a:xfrm>
            <a:prstGeom prst="rect">
              <a:avLst/>
            </a:prstGeom>
          </p:spPr>
        </p:pic>
      </p:grpSp>
      <p:sp>
        <p:nvSpPr>
          <p:cNvPr id="9" name="TextBox 8">
            <a:extLst>
              <a:ext uri="{FF2B5EF4-FFF2-40B4-BE49-F238E27FC236}">
                <a16:creationId xmlns:a16="http://schemas.microsoft.com/office/drawing/2014/main" id="{0B8A288B-7C82-4683-9B28-1E4344567C57}"/>
              </a:ext>
            </a:extLst>
          </p:cNvPr>
          <p:cNvSpPr txBox="1"/>
          <p:nvPr/>
        </p:nvSpPr>
        <p:spPr>
          <a:xfrm>
            <a:off x="1560434" y="4026926"/>
            <a:ext cx="6987218" cy="1754326"/>
          </a:xfrm>
          <a:prstGeom prst="rect">
            <a:avLst/>
          </a:prstGeom>
          <a:noFill/>
        </p:spPr>
        <p:txBody>
          <a:bodyPr wrap="square" numCol="2" rtlCol="0">
            <a:spAutoFit/>
          </a:bodyPr>
          <a:lstStyle/>
          <a:p>
            <a:r>
              <a:rPr lang="en-US" dirty="0"/>
              <a:t>       Base Period            </a:t>
            </a:r>
          </a:p>
          <a:p>
            <a:pPr marL="285750" indent="-285750">
              <a:buFont typeface="Arial" panose="020B0604020202020204" pitchFamily="34" charset="0"/>
              <a:buChar char="•"/>
            </a:pPr>
            <a:r>
              <a:rPr lang="en-US" dirty="0"/>
              <a:t>2/15/2019-6/30/2019</a:t>
            </a:r>
          </a:p>
          <a:p>
            <a:pPr marL="285750" indent="-285750">
              <a:buFont typeface="Arial" panose="020B0604020202020204" pitchFamily="34" charset="0"/>
              <a:buChar char="•"/>
            </a:pPr>
            <a:r>
              <a:rPr lang="en-US" dirty="0"/>
              <a:t>1/1/2020-2/29/2020</a:t>
            </a:r>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endParaRPr lang="en-US" dirty="0"/>
          </a:p>
          <a:p>
            <a:endParaRPr lang="en-US" dirty="0"/>
          </a:p>
          <a:p>
            <a:r>
              <a:rPr lang="en-US" dirty="0"/>
              <a:t>         Safe Harbor</a:t>
            </a:r>
          </a:p>
          <a:p>
            <a:pPr marL="285750" indent="-285750">
              <a:buFont typeface="Arial" panose="020B0604020202020204" pitchFamily="34" charset="0"/>
              <a:buChar char="•"/>
            </a:pPr>
            <a:r>
              <a:rPr lang="en-US" dirty="0"/>
              <a:t>2/15/2020</a:t>
            </a:r>
          </a:p>
          <a:p>
            <a:pPr marL="285750" indent="-285750">
              <a:buFont typeface="Arial" panose="020B0604020202020204" pitchFamily="34" charset="0"/>
              <a:buChar char="•"/>
            </a:pPr>
            <a:r>
              <a:rPr lang="en-US" dirty="0"/>
              <a:t>2/15/2020-4/26/2020</a:t>
            </a:r>
          </a:p>
          <a:p>
            <a:pPr marL="285750" indent="-285750">
              <a:buFont typeface="Arial" panose="020B0604020202020204" pitchFamily="34" charset="0"/>
              <a:buChar char="•"/>
            </a:pPr>
            <a:r>
              <a:rPr lang="en-US" dirty="0"/>
              <a:t>6/30/2020</a:t>
            </a:r>
          </a:p>
          <a:p>
            <a:endParaRPr lang="en-US" dirty="0"/>
          </a:p>
        </p:txBody>
      </p:sp>
      <p:cxnSp>
        <p:nvCxnSpPr>
          <p:cNvPr id="10" name="Straight Connector 9">
            <a:extLst>
              <a:ext uri="{FF2B5EF4-FFF2-40B4-BE49-F238E27FC236}">
                <a16:creationId xmlns:a16="http://schemas.microsoft.com/office/drawing/2014/main" id="{33E1969C-A8AC-4F71-9361-9BBBA2881728}"/>
              </a:ext>
            </a:extLst>
          </p:cNvPr>
          <p:cNvCxnSpPr/>
          <p:nvPr/>
        </p:nvCxnSpPr>
        <p:spPr>
          <a:xfrm>
            <a:off x="4967904" y="4326835"/>
            <a:ext cx="2256192" cy="0"/>
          </a:xfrm>
          <a:prstGeom prst="line">
            <a:avLst/>
          </a:prstGeom>
        </p:spPr>
        <p:style>
          <a:lnRef idx="1">
            <a:schemeClr val="dk1"/>
          </a:lnRef>
          <a:fillRef idx="0">
            <a:schemeClr val="dk1"/>
          </a:fillRef>
          <a:effectRef idx="0">
            <a:schemeClr val="dk1"/>
          </a:effectRef>
          <a:fontRef idx="minor">
            <a:schemeClr val="tx1"/>
          </a:fontRef>
        </p:style>
      </p:cxnSp>
      <p:cxnSp>
        <p:nvCxnSpPr>
          <p:cNvPr id="11" name="Straight Connector 10">
            <a:extLst>
              <a:ext uri="{FF2B5EF4-FFF2-40B4-BE49-F238E27FC236}">
                <a16:creationId xmlns:a16="http://schemas.microsoft.com/office/drawing/2014/main" id="{B833560A-8FAD-4CE0-A116-C001E5E95FD0}"/>
              </a:ext>
            </a:extLst>
          </p:cNvPr>
          <p:cNvCxnSpPr/>
          <p:nvPr/>
        </p:nvCxnSpPr>
        <p:spPr>
          <a:xfrm>
            <a:off x="1560434" y="4346713"/>
            <a:ext cx="2256192" cy="0"/>
          </a:xfrm>
          <a:prstGeom prst="line">
            <a:avLst/>
          </a:prstGeom>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1877445673"/>
      </p:ext>
    </p:extLst>
  </p:cSld>
  <p:clrMapOvr>
    <a:masterClrMapping/>
  </p:clrMapOvr>
</p:sld>
</file>

<file path=ppt/theme/theme1.xml><?xml version="1.0" encoding="utf-8"?>
<a:theme xmlns:a="http://schemas.openxmlformats.org/drawingml/2006/main" name="Office Theme">
  <a:themeElements>
    <a:clrScheme name="Custom 129">
      <a:dk1>
        <a:sysClr val="windowText" lastClr="000000"/>
      </a:dk1>
      <a:lt1>
        <a:srgbClr val="FFFFFF"/>
      </a:lt1>
      <a:dk2>
        <a:srgbClr val="3F3F3F"/>
      </a:dk2>
      <a:lt2>
        <a:srgbClr val="F2F2F2"/>
      </a:lt2>
      <a:accent1>
        <a:srgbClr val="25C6E3"/>
      </a:accent1>
      <a:accent2>
        <a:srgbClr val="E80554"/>
      </a:accent2>
      <a:accent3>
        <a:srgbClr val="A9E26F"/>
      </a:accent3>
      <a:accent4>
        <a:srgbClr val="EAD000"/>
      </a:accent4>
      <a:accent5>
        <a:srgbClr val="1A0F49"/>
      </a:accent5>
      <a:accent6>
        <a:srgbClr val="FF4A01"/>
      </a:accent6>
      <a:hlink>
        <a:srgbClr val="25C6E3"/>
      </a:hlink>
      <a:folHlink>
        <a:srgbClr val="25C6E3"/>
      </a:folHlink>
    </a:clrScheme>
    <a:fontScheme name="Custom 149">
      <a:majorFont>
        <a:latin typeface="Corbel"/>
        <a:ea typeface=""/>
        <a:cs typeface=""/>
      </a:majorFont>
      <a:minorFont>
        <a:latin typeface="Candara"/>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TF16411250_Bright business presentation_AAS_v3" id="{57D58BC9-3F05-45D4-81CD-7BA898B4CAAD}" vid="{0F92AA19-00D6-4C71-B13F-219D7994A0BF}"/>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MediaServiceKeyPoints xmlns="71af3243-3dd4-4a8d-8c0d-dd76da1f02a5" xsi:nil="true"/>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79F111ED35F8CC479449609E8A0923A6" ma:contentTypeVersion="11" ma:contentTypeDescription="Create a new document." ma:contentTypeScope="" ma:versionID="96291512c1ee715ab617f4c07df79fc1">
  <xsd:schema xmlns:xsd="http://www.w3.org/2001/XMLSchema" xmlns:xs="http://www.w3.org/2001/XMLSchema" xmlns:p="http://schemas.microsoft.com/office/2006/metadata/properties" xmlns:ns2="71af3243-3dd4-4a8d-8c0d-dd76da1f02a5" xmlns:ns3="16c05727-aa75-4e4a-9b5f-8a80a1165891" targetNamespace="http://schemas.microsoft.com/office/2006/metadata/properties" ma:root="true" ma:fieldsID="8256c27c40ca5c40ce1cf6c44f0205df" ns2:_="" ns3:_="">
    <xsd:import namespace="71af3243-3dd4-4a8d-8c0d-dd76da1f02a5"/>
    <xsd:import namespace="16c05727-aa75-4e4a-9b5f-8a80a1165891"/>
    <xsd:element name="properties">
      <xsd:complexType>
        <xsd:sequence>
          <xsd:element name="documentManagement">
            <xsd:complexType>
              <xsd:all>
                <xsd:element ref="ns2:MediaServiceMetadata" minOccurs="0"/>
                <xsd:element ref="ns2:MediaServiceFastMetadata" minOccurs="0"/>
                <xsd:element ref="ns2:MediaServiceOCR" minOccurs="0"/>
                <xsd:element ref="ns2:MediaServiceAutoTags" minOccurs="0"/>
                <xsd:element ref="ns2:MediaServiceEventHashCode" minOccurs="0"/>
                <xsd:element ref="ns2:MediaServiceGenerationTime" minOccurs="0"/>
                <xsd:element ref="ns3:SharedWithUsers" minOccurs="0"/>
                <xsd:element ref="ns3:SharedWithDetails" minOccurs="0"/>
                <xsd:element ref="ns2:MediaServiceAutoKeyPoints" minOccurs="0"/>
                <xsd:element ref="ns2:MediaServiceKeyPoints" minOccurs="0"/>
                <xsd:element ref="ns2:MediaServiceDateTake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1af3243-3dd4-4a8d-8c0d-dd76da1f02a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CR" ma:index="10" nillable="true" ma:displayName="MediaServiceOCR" ma:internalName="MediaServiceOCR" ma:readOnly="true">
      <xsd:simpleType>
        <xsd:restriction base="dms:Note">
          <xsd:maxLength value="255"/>
        </xsd:restriction>
      </xsd:simpleType>
    </xsd:element>
    <xsd:element name="MediaServiceAutoTags" ma:index="11" nillable="true" ma:displayName="MediaServiceAutoTags" ma:internalName="MediaServiceAutoTags"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false">
      <xsd:simpleType>
        <xsd:restriction base="dms:Note">
          <xsd:maxLength value="255"/>
        </xsd:restriction>
      </xsd:simpleType>
    </xsd:element>
    <xsd:element name="MediaServiceDateTaken" ma:index="18" nillable="true" ma:displayName="MediaServiceDateTaken" ma:hidden="true" ma:internalName="MediaServiceDateTake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16c05727-aa75-4e4a-9b5f-8a80a1165891"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B8E15EA0-2F38-456B-B156-038699A5D17F}">
  <ds:schemaRefs>
    <ds:schemaRef ds:uri="http://schemas.microsoft.com/sharepoint/v3/contenttype/forms"/>
  </ds:schemaRefs>
</ds:datastoreItem>
</file>

<file path=customXml/itemProps2.xml><?xml version="1.0" encoding="utf-8"?>
<ds:datastoreItem xmlns:ds="http://schemas.openxmlformats.org/officeDocument/2006/customXml" ds:itemID="{BF90D0D0-7C1D-47FF-A2F0-9937AA567A3D}">
  <ds:schemaRefs>
    <ds:schemaRef ds:uri="http://schemas.microsoft.com/office/infopath/2007/PartnerControls"/>
    <ds:schemaRef ds:uri="http://purl.org/dc/dcmitype/"/>
    <ds:schemaRef ds:uri="http://schemas.microsoft.com/office/2006/documentManagement/types"/>
    <ds:schemaRef ds:uri="71af3243-3dd4-4a8d-8c0d-dd76da1f02a5"/>
    <ds:schemaRef ds:uri="http://purl.org/dc/elements/1.1/"/>
    <ds:schemaRef ds:uri="http://schemas.microsoft.com/office/2006/metadata/properties"/>
    <ds:schemaRef ds:uri="http://schemas.openxmlformats.org/package/2006/metadata/core-properties"/>
    <ds:schemaRef ds:uri="16c05727-aa75-4e4a-9b5f-8a80a1165891"/>
    <ds:schemaRef ds:uri="http://purl.org/dc/terms/"/>
    <ds:schemaRef ds:uri="http://www.w3.org/XML/1998/namespace"/>
  </ds:schemaRefs>
</ds:datastoreItem>
</file>

<file path=customXml/itemProps3.xml><?xml version="1.0" encoding="utf-8"?>
<ds:datastoreItem xmlns:ds="http://schemas.openxmlformats.org/officeDocument/2006/customXml" ds:itemID="{2EDB5DD7-8DCC-4069-9EB3-5D098186652E}">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71af3243-3dd4-4a8d-8c0d-dd76da1f02a5"/>
    <ds:schemaRef ds:uri="16c05727-aa75-4e4a-9b5f-8a80a116589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0</TotalTime>
  <Words>1596</Words>
  <Application>Microsoft Office PowerPoint</Application>
  <PresentationFormat>Widescreen</PresentationFormat>
  <Paragraphs>164</Paragraphs>
  <Slides>18</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18</vt:i4>
      </vt:variant>
    </vt:vector>
  </HeadingPairs>
  <TitlesOfParts>
    <vt:vector size="25" baseType="lpstr">
      <vt:lpstr>Arial</vt:lpstr>
      <vt:lpstr>Calibri</vt:lpstr>
      <vt:lpstr>Candara</vt:lpstr>
      <vt:lpstr>Corbel</vt:lpstr>
      <vt:lpstr>Source Sans Pro</vt:lpstr>
      <vt:lpstr>Times New Roman</vt:lpstr>
      <vt:lpstr>Office Theme</vt:lpstr>
      <vt:lpstr>PPP Loan Forgiveness</vt:lpstr>
      <vt:lpstr>About Us</vt:lpstr>
      <vt:lpstr>Alan R. Sasserath, CPA, MS</vt:lpstr>
      <vt:lpstr>Webinar Overview</vt:lpstr>
      <vt:lpstr>Paycheck Protection Program (“PPP”) Loan Forgiveness Amount Calculation</vt:lpstr>
      <vt:lpstr>PowerPoint Presentation</vt:lpstr>
      <vt:lpstr>Payroll Costs- Key Points, Comments, Questions</vt:lpstr>
      <vt:lpstr>Nonpayroll Costs: Key Points, Comments, Questions</vt:lpstr>
      <vt:lpstr>Full Time Equivalent (“FTE”) Reduction Calculation</vt:lpstr>
      <vt:lpstr>FTE Reduction Safe Harbors and Reduction Exceptions</vt:lpstr>
      <vt:lpstr>Salary/Hourly Wage Reduction Calculation</vt:lpstr>
      <vt:lpstr>Salary/Hourly Wage Reduction Safe Harbor</vt:lpstr>
      <vt:lpstr>PPP Forgiveness Tool</vt:lpstr>
      <vt:lpstr>HEROES ACT-Signed May 15, 2020 by the House of Representatives (NOT LAW)</vt:lpstr>
      <vt:lpstr>Self Employed Individuals</vt:lpstr>
      <vt:lpstr>Questions??</vt:lpstr>
      <vt:lpstr>Thank You</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2020-05-06T14:18:49Z</dcterms:created>
  <dcterms:modified xsi:type="dcterms:W3CDTF">2020-05-20T18:03:54Z</dcterms:modified>
</cp:coreProperties>
</file>